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57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59" r:id="rId22"/>
    <p:sldId id="278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907729-5395-4BC4-8A72-D777BBFFADA1}" v="1600" dt="2023-06-18T12:51:22.290"/>
    <p1510:client id="{74D9EE49-FBEE-42B9-972C-D7EF17CD4329}" v="127" dt="2023-06-18T11:28:40.461"/>
    <p1510:client id="{9A5C357A-07FE-48E9-9D47-C15D22B90C29}" v="1" dt="2023-06-02T06:18:30.946"/>
    <p1510:client id="{9B2CD4CF-DBA8-4FF3-8106-AB76796DAA77}" v="73" dt="2023-06-09T08:11:36.584"/>
    <p1510:client id="{DB29F3E2-B90B-4078-A1C4-24ECCEC066E4}" v="61" dt="2023-06-09T07:39:33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3863 2619 16383 0 0,'5'0'0'0'0,"6"0"0"0"0,2 5 0 0 0,3 2 0 0 0,-1 4 0 0 0,1 0 0 0 0,-1 4 0 0 0,1-2 0 0 0,3 3 0 0 0,3 3 0 0 0,3-2 0 0 0,-3 2 0 0 0,-1-3 0 0 0,-3 1 0 0 0,0-3 0 0 0,-4 1 0 0 0,2-1 0 0 0,2 1 0 0 0,3-2 0 0 0,-1 2 0 0 0,-1-1 0 0 0,3-4 0 0 0,-3 2 0 0 0,0-2 0 0 0,-3 3 0 0 0,0-1 0 0 0,3 3 0 0 0,3-2 0 0 0,-3 2 0 0 0,1-2 0 0 0,2 2 0 0 0,1-1 0 0 0,-2 1 0 0 0,-1-1 0 0 0,-3 1 0 0 0,1-1 0 0 0,1 1 0 0 0,3-2 0 0 0,-3 2 0 0 0,1-1 0 0 0,1 1 0 0 0,3-2 0 0 0,1 3 0 0 0,2-3 0 0 0,1 2 0 0 0,1-1 0 0 0,-1 1 0 0 0,1-2 0 0 0,-4 2 0 0 0,-3-1 0 0 0,1-4 0 0 0,-4 2 0 0 0,-1-1 0 0 0,3-3 0 0 0,-4 2 0 0 0,1 0 0 0 0,2-2 0 0 0,-2 2 0 0 0,1 0 0 0 0,1-2 0 0 0,-2 2 0 0 0,1 0 0 0 0,1 3 0 0 0,3-1 0 0 0,2 3 0 0 0,2-2 0 0 0,-4 3 0 0 0,-1-3 0 0 0,1 3 0 0 0,1-3 0 0 0,-3 3 0 0 0,-1-3 0 0 0,2 2 0 0 0,1-1 0 0 0,-3 1 0 0 0,0-1 0 0 0,2 1 0 0 0,1-2 0 0 0,3 2 0 0 0,0 4 0 0 0,2-3 0 0 0,1 2 0 0 0,-1-2 0 0 0,1 0 0 0 0,0 4 0 0 0,0-3 0 0 0,0 1 0 0 0,0-3 0 0 0,-1 2 0 0 0,1-3 0 0 0,0 1 0 0 0,-1-1 0 0 0,-4 1 0 0 0,-2-2 0 0 0,1-3 0 0 0,-5 2 0 0 0,1-2 0 0 0,1-2 0 0 0,-2 3 0 0 0,0-1 0 0 0,2 2 0 0 0,3 0 0 0 0,2-2 0 0 0,-4 1 0 0 0,1 0 0 0 0,0 2 0 0 0,2 0 0 0 0,2 1 0 0 0,1-1 0 0 0,-4 3 0 0 0,-1-3 0 0 0,0-2 0 0 0,2 1 0 0 0,1-2 0 0 0,-3 3 0 0 0,-1 0 0 0 0,2 1 0 0 0,0 4 0 0 0,3-1 0 0 0,-5 1 0 0 0,1-3 0 0 0,0 2 0 0 0,2-3 0 0 0,-4 2 0 0 0,0-2 0 0 0,2 1 0 0 0,1-2 0 0 0,-2 2 0 0 0,-1-2 0 0 0,1 2 0 0 0,3-1 0 0 0,-4 1 0 0 0,1-2 0 0 0,0 2 0 0 0,3-1 0 0 0,-4 1 0 0 0,0-1 0 0 0,2-4 0 0 0,-3 2 0 0 0,-1-2 0 0 0,-2 3 0 0 0,0-1 0 0 0,-2 3 0 0 0,2-2 0 0 0,2 2 0 0 0,3 3 0 0 0,3-1 0 0 0,-2 1 0 0 0,-1-2 0 0 0,-3 1 0 0 0,-1-3 0 0 0,-2 2 0 0 0,1-3 0 0 0,-3 2 0 0 0,2-2 0 0 0,-2 2 0 0 0,2-1 0 0 0,-2 1 0 0 0,2-2 0 0 0,-2 2 0 0 0,2-1 0 0 0,-1 1 0 0 0,1-2 0 0 0,3 3 0 0 0,4-3 0 0 0,-3 2 0 0 0,2 3 0 0 0,0 4 0 0 0,3-2 0 0 0,-3 0 0 0 0,0-3 0 0 0,-4 0 0 0 0,0-2 0 0 0,2 0 0 0 0,3 4 0 0 0,2 2 0 0 0,2-1 0 0 0,-3-1 0 0 0,-1-2 0 0 0,-4 0 0 0 0,0-2 0 0 0,1 0 0 0 0,3-1 0 0 0,-3 1 0 0 0,1-2 0 0 0,-4 2 0 0 0,1-2 0 0 0,-2 2 0 0 0,-5 3 0 0 0,2-1 0 0 0,-2 1 0 0 0,3-2 0 0 0,-1 0 0 0 0,2-2 0 0 0,-1 2 0 0 0,2-2 0 0 0,-2 1 0 0 0,3-2 0 0 0,-3 2 0 0 0,3-2 0 0 0,-3 2 0 0 0,2-1 0 0 0,-1 1 0 0 0,1-2 0 0 0,-2 2 0 0 0,3-1 0 0 0,-3 1 0 0 0,2-2 0 0 0,-1 3 0 0 0,1-3 0 0 0,-2 2 0 0 0,2-1 0 0 0,4-4 0 0 0,-3 2 0 0 0,-2 3 0 0 0,0 0 0 0 0,2-3 0 0 0,0 1 0 0 0,1 3 0 0 0,-2 5 0 0 0,1-3 0 0 0,-2 2 0 0 0,1-4 0 0 0,-1 2 0 0 0,1-4 0 0 0,-2 2 0 0 0,2-2 0 0 0,-1 1 0 0 0,1-2 0 0 0,-2 2 0 0 0,2-2 0 0 0,4-3 0 0 0,-3 2 0 0 0,2-2 0 0 0,-2 3 0 0 0,1 0 0 0 0,2-4 0 0 0,-2 2 0 0 0,1 0 0 0 0,-3 2 0 0 0,2-1 0 0 0,2-2 0 0 0,-2 2 0 0 0,1-2 0 0 0,-3 3 0 0 0,2 0 0 0 0,2-4 0 0 0,-2 3 0 0 0,1-2 0 0 0,-3 4 0 0 0,-3 3 0 0 0,0-1 0 0 0,4-3 0 0 0,-6-4 0 0 0,-10-8 0 0 0,-5-5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18234 13679 16383 0 0,'0'5'0'0'0,"0"6"0"0"0,0 7 0 0 0,0 4 0 0 0,0 4 0 0 0,5 2 0 0 0,2 2 0 0 0,-1 0 0 0 0,-1-1 0 0 0,-2 1 0 0 0,-1-1 0 0 0,0 1 0 0 0,-2-2 0 0 0,0 1 0 0 0,0 0 0 0 0,0-1 0 0 0,-1 1 0 0 0,1-1 0 0 0,0 1 0 0 0,0 0 0 0 0,0-1 0 0 0,0 1 0 0 0,0-1 0 0 0,0 1 0 0 0,0 0 0 0 0,0-1 0 0 0,0 1 0 0 0,0-1 0 0 0,0 1 0 0 0,0 0 0 0 0,0-1 0 0 0,0 1 0 0 0,0-1 0 0 0,0 1 0 0 0,0 0 0 0 0,0-1 0 0 0,-5 1 0 0 0,-2-1 0 0 0,1 1 0 0 0,1 0 0 0 0,2-1 0 0 0,1 1 0 0 0,0-1 0 0 0,2 1 0 0 0,0 0 0 0 0,-5-6 0 0 0,-1-1 0 0 0,0 1 0 0 0,1 1 0 0 0,2 1 0 0 0,-4-4 0 0 0,0 0 0 0 0,0 1 0 0 0,2 2 0 0 0,2 1 0 0 0,1 2 0 0 0,1 0 0 0 0,0 2 0 0 0,2-1 0 0 0,-1 1 0 0 0,0 0 0 0 0,1 0 0 0 0,-1 0 0 0 0,0-5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5980 11993 16383 0 0,'4'0'0'0'0,"8"0"0"0"0,0-5 0 0 0,4-1 0 0 0,4 0 0 0 0,-1-4 0 0 0,0 0 0 0 0,2-3 0 0 0,3 0 0 0 0,2 3 0 0 0,-4-2 0 0 0,0 1 0 0 0,0 2 0 0 0,-3-2 0 0 0,1 1 0 0 0,0 2 0 0 0,-2-2 0 0 0,0 0 0 0 0,-2-3 0 0 0,0 1 0 0 0,3-2 0 0 0,3 0 0 0 0,-3-1 0 0 0,1 2 0 0 0,2 2 0 0 0,-4-1 0 0 0,1 1 0 0 0,2-2 0 0 0,2 1 0 0 0,-3-2 0 0 0,1 0 0 0 0,0 4 0 0 0,-2-2 0 0 0,0 2 0 0 0,1 1 0 0 0,-2-1 0 0 0,1 0 0 0 0,1 2 0 0 0,-2-2 0 0 0,1 0 0 0 0,1 2 0 0 0,-2-3 0 0 0,1 1 0 0 0,2 2 0 0 0,-3-2 0 0 0,0 0 0 0 0,3 2 0 0 0,2-3 0 0 0,2 1 0 0 0,1 2 0 0 0,2-2 0 0 0,1-5 0 0 0,0 0 0 0 0,0 3 0 0 0,-5-1 0 0 0,-1 1 0 0 0,-1 3 0 0 0,2-2 0 0 0,21-9 0 0 0,7-1 0 0 0,15-6 0 0 0,0 0 0 0 0,-6 1 0 0 0,-8 5 0 0 0,-9 6 0 0 0,-12 0 0 0 0,-6 3 0 0 0,-2 3 0 0 0,-2 4 0 0 0,-3-2 0 0 0,-1-1 0 0 0,2 2 0 0 0,-3-4 0 0 0,1 1 0 0 0,2-4 0 0 0,3 1 0 0 0,1 3 0 0 0,-2-3 0 0 0,0 1 0 0 0,0 2 0 0 0,-3-1 0 0 0,0 0 0 0 0,2 2 0 0 0,2-3 0 0 0,2 1 0 0 0,1-3 0 0 0,2 1 0 0 0,0-2 0 0 0,1-4 0 0 0,0 1 0 0 0,0 3 0 0 0,0 0 0 0 0,0 2 0 0 0,-5-2 0 0 0,-2-3 0 0 0,1 1 0 0 0,0 3 0 0 0,2-1 0 0 0,2-3 0 0 0,0 2 0 0 0,1-2 0 0 0,1 2 0 0 0,0-1 0 0 0,0 2 0 0 0,-5-2 0 0 0,-2 3 0 0 0,1 2 0 0 0,-5 0 0 0 0,1 0 0 0 0,1-2 0 0 0,3 1 0 0 0,1-2 0 0 0,3 1 0 0 0,-4-2 0 0 0,-1 1 0 0 0,0-1 0 0 0,2 1 0 0 0,-3-1 0 0 0,-1 1 0 0 0,2-1 0 0 0,1 2 0 0 0,-3-2 0 0 0,1 1 0 0 0,0-1 0 0 0,3 2 0 0 0,-4-3 0 0 0,0 3 0 0 0,2 3 0 0 0,-4-2 0 0 0,1 1 0 0 0,-3-2 0 0 0,0 1 0 0 0,-2-2 0 0 0,1 1 0 0 0,3 3 0 0 0,4-2 0 0 0,2-4 0 0 0,7-4 0 0 0,4 2 0 0 0,-1-1 0 0 0,1 2 0 0 0,-3 0 0 0 0,0 2 0 0 0,-2 4 0 0 0,-1-1 0 0 0,0-3 0 0 0,5 0 0 0 0,0 4 0 0 0,1-2 0 0 0,-2 1 0 0 0,-1-1 0 0 0,-1-5 0 0 0,-1 2 0 0 0,3-2 0 0 0,2 3 0 0 0,0-2 0 0 0,-2 3 0 0 0,-1-2 0 0 0,4 3 0 0 0,0-2 0 0 0,-1 1 0 0 0,-2-1 0 0 0,-1 2 0 0 0,-1 3 0 0 0,-2-2 0 0 0,0 1 0 0 0,0 3 0 0 0,-1-2 0 0 0,0 0 0 0 0,1-3 0 0 0,-1 1 0 0 0,-4-2 0 0 0,-2 1 0 0 0,0 2 0 0 0,2-1 0 0 0,1 2 0 0 0,1-4 0 0 0,2 2 0 0 0,-5-2 0 0 0,-1 0 0 0 0,1-1 0 0 0,1 2 0 0 0,1-2 0 0 0,2-4 0 0 0,0-3 0 0 0,1 3 0 0 0,-4-2 0 0 0,-1 4 0 0 0,-6 0 0 0 0,1 2 0 0 0,-4 0 0 0 0,1 1 0 0 0,-2-1 0 0 0,2-3 0 0 0,2-3 0 0 0,0-3 0 0 0,0 2 0 0 0,-1 1 0 0 0,0-2 0 0 0,-2-1 0 0 0,2 3 0 0 0,-2 1 0 0 0,-4-2 0 0 0,2 3 0 0 0,-2 0 0 0 0,-2-1 0 0 0,2 2 0 0 0,0 0 0 0 0,3-3 0 0 0,-1-2 0 0 0,-3-2 0 0 0,-7 4 0 0 0,-9 4 0 0 0,-8 6 0 0 0,-7 5 0 0 0,-4 3 0 0 0,-3 2 0 0 0,4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5980 11737 16383 0 0,'0'-5'0'0'0,"0"-6"0"0"0,0-6 0 0 0,4-1 0 0 0,3-2 0 0 0,-1-2 0 0 0,4 3 0 0 0,0-1 0 0 0,-2-1 0 0 0,-2-3 0 0 0,-2-1 0 0 0,4-2 0 0 0,-1-1 0 0 0,-1-1 0 0 0,-1 0 0 0 0,-2 0 0 0 0,-1 0 0 0 0,-1 1 0 0 0,-1-1 0 0 0,5 5 0 0 0,1 2 0 0 0,0-1 0 0 0,-2-1 0 0 0,4 4 0 0 0,-4 5 0 0 0,-8 5 0 0 0,-3 10 0 0 0,-6 3 0 0 0,0 3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6086 11721 16383 0 0,'-5'0'0'0'0,"3"0"0"0"0,8 0 0 0 0,6 0 0 0 0,7 0 0 0 0,5 0 0 0 0,3 0 0 0 0,2 0 0 0 0,1 0 0 0 0,0 0 0 0 0,0 0 0 0 0,-1 0 0 0 0,1 0 0 0 0,-1 0 0 0 0,-1 0 0 0 0,1 0 0 0 0,0 0 0 0 0,-1 5 0 0 0,1 1 0 0 0,-1 1 0 0 0,1-2 0 0 0,-1-2 0 0 0,1-1 0 0 0,0-1 0 0 0,-1 0 0 0 0,1-1 0 0 0,-1 0 0 0 0,1-1 0 0 0,0 1 0 0 0,-1 0 0 0 0,1 0 0 0 0,-1 0 0 0 0,1 0 0 0 0,0 0 0 0 0,-1 0 0 0 0,1 0 0 0 0,-10 0 0 0 0,-8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11774 4948 16383 0 0,'5'0'0'0'0,"6"0"0"0"0,2 5 0 0 0,3 1 0 0 0,-1 5 0 0 0,2 1 0 0 0,-3 2 0 0 0,3 0 0 0 0,-3 1 0 0 0,1 0 0 0 0,-1 0 0 0 0,1-1 0 0 0,-2 2 0 0 0,3 2 0 0 0,2 4 0 0 0,3 2 0 0 0,-1 3 0 0 0,0 1 0 0 0,2 1 0 0 0,-3 0 0 0 0,0 0 0 0 0,2 0 0 0 0,2 0 0 0 0,2 0 0 0 0,2 0 0 0 0,0 0 0 0 0,2-1 0 0 0,0 1 0 0 0,-5 0 0 0 0,-1-1 0 0 0,-1 1 0 0 0,2-1 0 0 0,1 1 0 0 0,2-1 0 0 0,0 1 0 0 0,2-5 0 0 0,-1 3 0 0 0,1 2 0 0 0,0 1 0 0 0,0 0 0 0 0,4-1 0 0 0,3 1 0 0 0,-2-1 0 0 0,0 0 0 0 0,-2 0 0 0 0,-1 0 0 0 0,-1 0 0 0 0,-1-1 0 0 0,4 1 0 0 0,2-1 0 0 0,0 1 0 0 0,-2-1 0 0 0,-1 1 0 0 0,-1 0 0 0 0,-2-1 0 0 0,0-4 0 0 0,14 8 0 0 0,5 3 0 0 0,28 21 0 0 0,6 4 0 0 0,-6-6 0 0 0,-16-9 0 0 0,-13-11 0 0 0,-10-8 0 0 0,-6-2 0 0 0,-4-5 0 0 0,-6-2 0 0 0,-2-3 0 0 0,0-5 0 0 0,-2 2 0 0 0,0-1 0 0 0,3 2 0 0 0,2-1 0 0 0,-3 3 0 0 0,1-1 0 0 0,2 2 0 0 0,2-1 0 0 0,-4 1 0 0 0,1-1 0 0 0,0 1 0 0 0,3-1 0 0 0,-4 1 0 0 0,1-2 0 0 0,-5 3 0 0 0,1-3 0 0 0,-2 2 0 0 0,0-1 0 0 0,3 1 0 0 0,3-2 0 0 0,-1 2 0 0 0,-1-1 0 0 0,3 1 0 0 0,2-2 0 0 0,-4 2 0 0 0,1-1 0 0 0,-4 1 0 0 0,0-1 0 0 0,2-4 0 0 0,-2 2 0 0 0,1-2 0 0 0,-3 3 0 0 0,2-1 0 0 0,1 3 0 0 0,4-2 0 0 0,-2 2 0 0 0,0-2 0 0 0,-4 3 0 0 0,2-3 0 0 0,1-2 0 0 0,-2 1 0 0 0,-4-7 0 0 0,-9-3 0 0 0,-5-7 0 0 0,-7-3 0 0 0,-3-5 0 0 0,-4 0 0 0 0,1-3 0 0 0,-3-4 0 0 0,-3 2 0 0 0,-2-1 0 0 0,1 3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11748 4921 16383 0 0,'0'5'0'0'0,"0"6"0"0"0,4 7 0 0 0,3 4 0 0 0,-1 4 0 0 0,4-2 0 0 0,0-1 0 0 0,-2 0 0 0 0,3 2 0 0 0,0 1 0 0 0,-3 1 0 0 0,-2 1 0 0 0,-2 1 0 0 0,-2 0 0 0 0,-2-1 0 0 0,0 1 0 0 0,0 0 0 0 0,4 0 0 0 0,2 0 0 0 0,0-1 0 0 0,-1 1 0 0 0,-2-1 0 0 0,-1 1 0 0 0,0 0 0 0 0,3-6 0 0 0,1 0 0 0 0,0-1 0 0 0,-1 2 0 0 0,-2 1 0 0 0,4 1 0 0 0,1 1 0 0 0,-2 2 0 0 0,-1-1 0 0 0,-1 1 0 0 0,-3 0 0 0 0,0 0 0 0 0,4 0 0 0 0,2-1 0 0 0,-1 1 0 0 0,-2 0 0 0 0,0-1 0 0 0,-2 1 0 0 0,-1 0 0 0 0,4-1 0 0 0,1 1 0 0 0,0-6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11774 4895 16383 0 0,'5'0'0'0'0,"6"0"0"0"0,12 0 0 0 0,5 0 0 0 0,5 5 0 0 0,0 1 0 0 0,0 0 0 0 0,-1-1 0 0 0,-6 4 0 0 0,-2-1 0 0 0,-1 0 0 0 0,-4 2 0 0 0,-1 0 0 0 0,3-2 0 0 0,1 3 0 0 0,2-1 0 0 0,2-2 0 0 0,2 3 0 0 0,0-1 0 0 0,1-2 0 0 0,-5 3 0 0 0,-1-1 0 0 0,0-2 0 0 0,1-3 0 0 0,1 4 0 0 0,1-1 0 0 0,2-1 0 0 0,0 3 0 0 0,1-1 0 0 0,-1-1 0 0 0,-4 3 0 0 0,-1-1 0 0 0,-1-2 0 0 0,2 3 0 0 0,1-1 0 0 0,2-2 0 0 0,-5 3 0 0 0,0-1 0 0 0,0-2 0 0 0,2 2 0 0 0,2 0 0 0 0,0-2 0 0 0,-3 3 0 0 0,-1-1 0 0 0,0-2 0 0 0,-3 2 0 0 0,0 0 0 0 0,2-2 0 0 0,-3 3 0 0 0,0-1 0 0 0,2-2 0 0 0,-2 3 0 0 0,1-1 0 0 0,1-2 0 0 0,3-3 0 0 0,-3 4 0 0 0,0-1 0 0 0,2-1 0 0 0,-3 3 0 0 0,0-1 0 0 0,-3 4 0 0 0,0-1 0 0 0,-2 3 0 0 0,1-1 0 0 0,3-4 0 0 0,4-3 0 0 0,-3 3 0 0 0,-4-2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6001 8599 16383 0 0,'-5'0'0'0'0,"-2"5"0"0"0,1 6 0 0 0,-14 21 0 0 0,-12 15 0 0 0,-2 4 0 0 0,1-7 0 0 0,5-5 0 0 0,4-5 0 0 0,5-4 0 0 0,1-6 0 0 0,3-3 0 0 0,0 0 0 0 0,3 2 0 0 0,-3-4 0 0 0,3 0 0 0 0,2 2 0 0 0,-1 2 0 0 0,-5 2 0 0 0,-3 2 0 0 0,-4-4 0 0 0,2-1 0 0 0,0 0 0 0 0,-2 2 0 0 0,-1 2 0 0 0,-2 0 0 0 0,-1 2 0 0 0,-1 0 0 0 0,4 1 0 0 0,2-5 0 0 0,-1-1 0 0 0,4-1 0 0 0,0 2 0 0 0,-1 1 0 0 0,-3 2 0 0 0,3 0 0 0 0,0 1 0 0 0,-1-4 0 0 0,2-2 0 0 0,0 1 0 0 0,-1 1 0 0 0,2 1 0 0 0,-1 2 0 0 0,-1 0 0 0 0,-3 2 0 0 0,-2-1 0 0 0,-2 1 0 0 0,4 5 0 0 0,1-4 0 0 0,-1-1 0 0 0,-1 3 0 0 0,4 2 0 0 0,-1-1 0 0 0,0 0 0 0 0,-3-2 0 0 0,-1 0 0 0 0,4-2 0 0 0,-1 0 0 0 0,0 0 0 0 0,-2-1 0 0 0,-1 1 0 0 0,-2 4 0 0 0,4 2 0 0 0,1-1 0 0 0,0 0 0 0 0,-2-2 0 0 0,-2-1 0 0 0,5-1 0 0 0,-1-1 0 0 0,0-1 0 0 0,-1 1 0 0 0,-3-1 0 0 0,0 0 0 0 0,3 1 0 0 0,1-1 0 0 0,4 1 0 0 0,1-1 0 0 0,-3 1 0 0 0,4-1 0 0 0,-2 1 0 0 0,-2 0 0 0 0,-2-1 0 0 0,2 1 0 0 0,-1 0 0 0 0,4-1 0 0 0,0-4 0 0 0,3-2 0 0 0,3 0 0 0 0,-1 2 0 0 0,-3 1 0 0 0,1 2 0 0 0,2 0 0 0 0,0 6 0 0 0,-5 2 0 0 0,-8 10 0 0 0,0 2 0 0 0,-1-8 0 0 0,5-4 0 0 0,0-4 0 0 0,-1-3 0 0 0,-1 0 0 0 0,3-1 0 0 0,0-5 0 0 0,-2-1 0 0 0,-1-4 0 0 0,3 0 0 0 0,-1-4 0 0 0,5 2 0 0 0,-1 3 0 0 0,-2 3 0 0 0,-3 3 0 0 0,-3 2 0 0 0,4 2 0 0 0,0-4 0 0 0,3-2 0 0 0,6 1 0 0 0,-1-3 0 0 0,2-1 0 0 0,-2-3 0 0 0,1 0 0 0 0,-2-2 0 0 0,2 1 0 0 0,-3 2 0 0 0,2 5 0 0 0,-3-3 0 0 0,3 1 0 0 0,-2-3 0 0 0,1 0 0 0 0,-1-3 0 0 0,1 2 0 0 0,-1-2 0 0 0,2 0 0 0 0,-3 0 0 0 0,3 1 0 0 0,-2-2 0 0 0,1 2 0 0 0,4 3 0 0 0,-2-1 0 0 0,2 1 0 0 0,-3-3 0 0 0,1 2 0 0 0,-3-3 0 0 0,2 2 0 0 0,3-8 0 0 0,3-9 0 0 0,3-9 0 0 0,2-9 0 0 0,1-5 0 0 0,1-4 0 0 0,0-6 0 0 0,6-3 0 0 0,1 0 0 0 0,0 7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5832 8520 16383 0 0,'-5'0'0'0'0,"-1"4"0"0"0,-5 3 0 0 0,-6-1 0 0 0,-4-1 0 0 0,1 3 0 0 0,0 1 0 0 0,-3-2 0 0 0,4 4 0 0 0,-1-1 0 0 0,-1-2 0 0 0,-2 3 0 0 0,-3-1 0 0 0,0-2 0 0 0,-2-2 0 0 0,-1 2 0 0 0,1 1 0 0 0,-1-2 0 0 0,0-2 0 0 0,5 3 0 0 0,1 0 0 0 0,1-1 0 0 0,-2-2 0 0 0,-1-2 0 0 0,-2 4 0 0 0,0 0 0 0 0,-1-1 0 0 0,-1 4 0 0 0,0 0 0 0 0,1-2 0 0 0,-1-3 0 0 0,0 4 0 0 0,0 0 0 0 0,0-2 0 0 0,1-2 0 0 0,-1-2 0 0 0,5 4 0 0 0,2 0 0 0 0,0-1 0 0 0,-2-1 0 0 0,4 3 0 0 0,0 0 0 0 0,-1-1 0 0 0,-2-1 0 0 0,2 2 0 0 0,1 0 0 0 0,-1-1 0 0 0,-3-2 0 0 0,-1-1 0 0 0,3 2 0 0 0,1 2 0 0 0,-1-2 0 0 0,-2-1 0 0 0,3 3 0 0 0,1 0 0 0 0,-2-1 0 0 0,-1-2 0 0 0,-7 4 0 0 0,-3-1 0 0 0,-1 4 0 0 0,0-1 0 0 0,2-1 0 0 0,1-3 0 0 0,6 2 0 0 0,6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5794 8520 16383 0 0,'0'4'0'0'0,"0"8"0"0"0,0 5 0 0 0,0 6 0 0 0,0 3 0 0 0,0 2 0 0 0,0 1 0 0 0,0 1 0 0 0,0 0 0 0 0,0 0 0 0 0,0-1 0 0 0,0 0 0 0 0,0 0 0 0 0,0 0 0 0 0,0-1 0 0 0,0 1 0 0 0,0-1 0 0 0,0 1 0 0 0,0 0 0 0 0,0-1 0 0 0,0 1 0 0 0,5-6 0 0 0,2 0 0 0 0,-1-1 0 0 0,-1 2 0 0 0,-2 1 0 0 0,0 1 0 0 0,-2 2 0 0 0,-1 0 0 0 0,5 0 0 0 0,1 1 0 0 0,0 0 0 0 0,-1 0 0 0 0,3-5 0 0 0,1-2 0 0 0,-2 1 0 0 0,3-5 0 0 0,0 1 0 0 0,-2 1 0 0 0,3 3 0 0 0,-1 1 0 0 0,3-2 0 0 0,0-1 0 0 0,-4 1 0 0 0,3-3 0 0 0,-1 0 0 0 0,2 2 0 0 0,-1 2 0 0 0,3-3 0 0 0,-2 0 0 0 0,-3 2 0 0 0,2-4 0 0 0,-1 1 0 0 0,-3 2 0 0 0,-2 2 0 0 0,-2 2 0 0 0,-3 1 0 0 0,5-3 0 0 0,0-1 0 0 0,0 1 0 0 0,-2 1 0 0 0,-1 1 0 0 0,4-3 0 0 0,0 0 0 0 0,0 0 0 0 0,-2 1 0 0 0,-2 3 0 0 0,4-4 0 0 0,0-1 0 0 0,0 1 0 0 0,-3 2 0 0 0,5-4 0 0 0,-1 0 0 0 0,-1 2 0 0 0,-2 1 0 0 0,3-2 0 0 0,1-1 0 0 0,-2 2 0 0 0,-2-4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3836 2646 16383 0 0,'5'0'0'0'0,"2"5"0"0"0,4 1 0 0 0,0 5 0 0 0,-1 5 0 0 0,2 1 0 0 0,-1 1 0 0 0,-2 3 0 0 0,2-2 0 0 0,-1 0 0 0 0,3-3 0 0 0,-1 1 0 0 0,-2 3 0 0 0,2-3 0 0 0,-2 1 0 0 0,-1 2 0 0 0,1-2 0 0 0,0 0 0 0 0,-2 3 0 0 0,3-3 0 0 0,-1 1 0 0 0,2 1 0 0 0,1 3 0 0 0,1-2 0 0 0,-1-1 0 0 0,-2 2 0 0 0,1-4 0 0 0,-1 1 0 0 0,-3 2 0 0 0,3-3 0 0 0,-1 1 0 0 0,-3 1 0 0 0,-1 3 0 0 0,2-3 0 0 0,0 0 0 0 0,-1 2 0 0 0,-2 1 0 0 0,3-2 0 0 0,0-1 0 0 0,-1 2 0 0 0,-2 2 0 0 0,4-4 0 0 0,-1 0 0 0 0,-1 2 0 0 0,3-3 0 0 0,0-1 0 0 0,-2 3 0 0 0,-3 2 0 0 0,4-3 0 0 0,0 0 0 0 0,2-3 0 0 0,1 0 0 0 0,2-3 0 0 0,-1 2 0 0 0,3-3 0 0 0,-3 2 0 0 0,-2-2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27861 16425 16383 0 0,'4'0'0'0'0,"8"0"0"0"0,5 0 0 0 0,6-5 0 0 0,3-2 0 0 0,2 1 0 0 0,1 1 0 0 0,-4-3 0 0 0,-1-1 0 0 0,-1 2 0 0 0,2 2 0 0 0,0-4 0 0 0,2 1 0 0 0,0 1 0 0 0,2 1 0 0 0,-1-2 0 0 0,1 0 0 0 0,0 1 0 0 0,0 2 0 0 0,-1 2 0 0 0,1 1 0 0 0,-5-4 0 0 0,-2-1 0 0 0,1 1 0 0 0,0-3 0 0 0,2-1 0 0 0,2 2 0 0 0,0 2 0 0 0,1-2 0 0 0,1-1 0 0 0,0 2 0 0 0,-1 2 0 0 0,-4-3 0 0 0,-1-1 0 0 0,-1 2 0 0 0,2 2 0 0 0,-4-3 0 0 0,0 0 0 0 0,2 1 0 0 0,-4-3 0 0 0,0 0 0 0 0,3-3 0 0 0,2 1 0 0 0,-3-3 0 0 0,0 2 0 0 0,1 2 0 0 0,3-1 0 0 0,1-3 0 0 0,2 0 0 0 0,1 3 0 0 0,-4-2 0 0 0,3 3 0 0 0,-3-3 0 0 0,0 2 0 0 0,0 2 0 0 0,-3-2 0 0 0,-2 2 0 0 0,2 2 0 0 0,2 2 0 0 0,-3-2 0 0 0,0 0 0 0 0,2 1 0 0 0,1 2 0 0 0,2-3 0 0 0,2-5 0 0 0,1 0 0 0 0,0 1 0 0 0,-4-1 0 0 0,-1 1 0 0 0,0 3 0 0 0,1 3 0 0 0,1 2 0 0 0,-3-3 0 0 0,-11 0 0 0 0,-12 1 0 0 0,-10 2 0 0 0,-9 1 0 0 0,-5 6 0 0 0,-4 3 0 0 0,-1 0 0 0 0,4 4 0 0 0,1 0 0 0 0,1 3 0 0 0,-1 0 0 0 0,-1 3 0 0 0,0-3 0 0 0,-2 3 0 0 0,5-2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27834 16353 16383 0 0,'0'-5'0'0'0,"5"-1"0"0"0,6 0 0 0 0,2-4 0 0 0,3 0 0 0 0,-1-3 0 0 0,2 0 0 0 0,-2-2 0 0 0,6-4 0 0 0,4-3 0 0 0,3 2 0 0 0,-3 0 0 0 0,-1 3 0 0 0,-5-1 0 0 0,-1 4 0 0 0,-3-2 0 0 0,1 2 0 0 0,-3-1 0 0 0,2 2 0 0 0,-2-2 0 0 0,1 2 0 0 0,-1-2 0 0 0,-3-3 0 0 0,2 1 0 0 0,-1-1 0 0 0,-3 8 0 0 0,-8 4 0 0 0,-7 10 0 0 0,-4 7 0 0 0,-5 3 0 0 0,1 4 0 0 0,-2-1 0 0 0,1 1 0 0 0,0-3 0 0 0,1-3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27887 16325 16383 0 0,'5'0'0'0'0,"6"0"0"0"0,2 5 0 0 0,3 1 0 0 0,4 5 0 0 0,3 1 0 0 0,-2 2 0 0 0,0 0 0 0 0,2-3 0 0 0,1-4 0 0 0,-3 3 0 0 0,-1-1 0 0 0,2-2 0 0 0,2-2 0 0 0,-4 3 0 0 0,1 0 0 0 0,0-1 0 0 0,3-3 0 0 0,1 0 0 0 0,-3 2 0 0 0,-1 2 0 0 0,1-2 0 0 0,-3 4 0 0 0,0-1 0 0 0,2-1 0 0 0,-3 3 0 0 0,0-1 0 0 0,-2 3 0 0 0,0 0 0 0 0,3-4 0 0 0,2-2 0 0 0,-1 3 0 0 0,0-2 0 0 0,1-1 0 0 0,3-2 0 0 0,-3 3 0 0 0,-1 0 0 0 0,2-1 0 0 0,-8-2 0 0 0,-7-2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12885 6747 16383 0 0,'0'5'0'0'0,"5"1"0"0"0,6 5 0 0 0,7 6 0 0 0,4-1 0 0 0,4-3 0 0 0,3-3 0 0 0,-5 1 0 0 0,-1-1 0 0 0,1-3 0 0 0,-4 3 0 0 0,-1 0 0 0 0,2-3 0 0 0,-3 4 0 0 0,0-1 0 0 0,2-2 0 0 0,3 2 0 0 0,2 0 0 0 0,2-2 0 0 0,0-2 0 0 0,-3 2 0 0 0,-2 1 0 0 0,1-2 0 0 0,1-2 0 0 0,-3 3 0 0 0,-1 0 0 0 0,2-1 0 0 0,1-2 0 0 0,2 3 0 0 0,2 0 0 0 0,0 4 0 0 0,2 0 0 0 0,-1-3 0 0 0,1 3 0 0 0,0-1 0 0 0,0-3 0 0 0,0 3 0 0 0,0-1 0 0 0,0-2 0 0 0,-1-2 0 0 0,-4 2 0 0 0,-2 0 0 0 0,1-1 0 0 0,0 3 0 0 0,2 0 0 0 0,2-2 0 0 0,0-3 0 0 0,1 4 0 0 0,1-1 0 0 0,0-1 0 0 0,-1-2 0 0 0,1 3 0 0 0,0 1 0 0 0,0-2 0 0 0,0-2 0 0 0,-1 3 0 0 0,1 0 0 0 0,0-1 0 0 0,-1 3 0 0 0,1 0 0 0 0,-1 3 0 0 0,1-1 0 0 0,-1-2 0 0 0,1 2 0 0 0,0-1 0 0 0,-1-3 0 0 0,1 3 0 0 0,0-1 0 0 0,4 3 0 0 0,2-1 0 0 0,0 2 0 0 0,23 4 0 0 0,6 4 0 0 0,37 12 0 0 0,10 1 0 0 0,-8-1 0 0 0,-18-6 0 0 0,-13-8 0 0 0,-13-2 0 0 0,-13-5 0 0 0,-4-4 0 0 0,-5-4 0 0 0,-3 3 0 0 0,2-1 0 0 0,0-1 0 0 0,-1 3 0 0 0,-2 0 0 0 0,-2-2 0 0 0,-1 4 0 0 0,-1-1 0 0 0,0-2 0 0 0,-1 3 0 0 0,0-1 0 0 0,6-2 0 0 0,0 3 0 0 0,1-1 0 0 0,-2-2 0 0 0,-1-2 0 0 0,-1-3 0 0 0,-1 4 0 0 0,-1 0 0 0 0,0-1 0 0 0,-1 4 0 0 0,0-1 0 0 0,1-1 0 0 0,-1-2 0 0 0,1-2 0 0 0,-1 3 0 0 0,1 0 0 0 0,-1-1 0 0 0,1-1 0 0 0,-1-2 0 0 0,1 4 0 0 0,0 0 0 0 0,-1-1 0 0 0,1-1 0 0 0,0 3 0 0 0,-1 1 0 0 0,1-2 0 0 0,-1-2 0 0 0,1-2 0 0 0,0 4 0 0 0,-1 0 0 0 0,1 0 0 0 0,-1 2 0 0 0,1 1 0 0 0,0-2 0 0 0,-1-2 0 0 0,1 3 0 0 0,-1-1 0 0 0,1-1 0 0 0,4 3 0 0 0,3 0 0 0 0,-2 3 0 0 0,0-1 0 0 0,-2-2 0 0 0,4 1 0 0 0,0 0 0 0 0,-1 3 0 0 0,4-2 0 0 0,-1-2 0 0 0,-1 1 0 0 0,2 0 0 0 0,0 2 0 0 0,-2-1 0 0 0,2 3 0 0 0,0-2 0 0 0,-3 2 0 0 0,4-1 0 0 0,-2-4 0 0 0,4 2 0 0 0,-1-1 0 0 0,2 2 0 0 0,-1-1 0 0 0,-3 2 0 0 0,1-1 0 0 0,0 3 0 0 0,-3-3 0 0 0,2 2 0 0 0,-1-1 0 0 0,-1-4 0 0 0,2 2 0 0 0,-1-1 0 0 0,-1 2 0 0 0,2-1 0 0 0,0-2 0 0 0,-3 1 0 0 0,-2 0 0 0 0,-1 2 0 0 0,-3-1 0 0 0,4-3 0 0 0,1 3 0 0 0,0-1 0 0 0,-2-3 0 0 0,-1 3 0 0 0,-2-2 0 0 0,0-1 0 0 0,-2 3 0 0 0,1-1 0 0 0,-1-2 0 0 0,1 2 0 0 0,-1 0 0 0 0,0 3 0 0 0,1-1 0 0 0,-1-2 0 0 0,1-3 0 0 0,0 2 0 0 0,14 5 0 0 0,5 4 0 0 0,-1-1 0 0 0,-4-2 0 0 0,-3 0 0 0 0,-5-2 0 0 0,-3-4 0 0 0,-2 2 0 0 0,-1-1 0 0 0,-1-2 0 0 0,-1 2 0 0 0,1 0 0 0 0,5-2 0 0 0,2 2 0 0 0,-1 0 0 0 0,-1-2 0 0 0,0 3 0 0 0,-3-1 0 0 0,0 3 0 0 0,4-1 0 0 0,1-3 0 0 0,0 3 0 0 0,-2-1 0 0 0,-1-3 0 0 0,-1 3 0 0 0,-2-1 0 0 0,0-2 0 0 0,0-3 0 0 0,-1 4 0 0 0,0-1 0 0 0,1-1 0 0 0,-1-2 0 0 0,1 3 0 0 0,-1 0 0 0 0,1-1 0 0 0,-1-2 0 0 0,1 3 0 0 0,0 1 0 0 0,-1-2 0 0 0,-4 3 0 0 0,-2-1 0 0 0,1-1 0 0 0,0-2 0 0 0,2-2 0 0 0,-3 3 0 0 0,-1 0 0 0 0,1-1 0 0 0,1-1 0 0 0,3-2 0 0 0,0-1 0 0 0,-3 3 0 0 0,-1 2 0 0 0,1-1 0 0 0,1-1 0 0 0,1-2 0 0 0,-3 4 0 0 0,-1 0 0 0 0,1 0 0 0 0,2 3 0 0 0,1-1 0 0 0,2-1 0 0 0,0-2 0 0 0,2-2 0 0 0,-5 3 0 0 0,-2 0 0 0 0,1 0 0 0 0,1-3 0 0 0,-9-1 0 0 0,-11-1 0 0 0,-6-1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20260 9057 16383 0 0,'0'-5'0'0'0,"-5"-1"0"0"0,-1-5 0 0 0,-5-1 0 0 0,-1-2 0 0 0,-2-5 0 0 0,0-3 0 0 0,-2-3 0 0 0,2-3 0 0 0,-1 5 0 0 0,1 0 0 0 0,3 0 0 0 0,-1 4 0 0 0,1-1 0 0 0,-2 5 0 0 0,1-2 0 0 0,-2 3 0 0 0,1-1 0 0 0,-2 2 0 0 0,1-1 0 0 0,-1 1 0 0 0,1-2 0 0 0,-1-3 0 0 0,2-4 0 0 0,-3 2 0 0 0,3 0 0 0 0,3-2 0 0 0,-2 3 0 0 0,1 0 0 0 0,-2 3 0 0 0,1 0 0 0 0,3-3 0 0 0,-3 2 0 0 0,2-1 0 0 0,-3 3 0 0 0,0-1 0 0 0,4-3 0 0 0,-3 2 0 0 0,2-1 0 0 0,-4 2 0 0 0,2 0 0 0 0,-2 2 0 0 0,-4 3 0 0 0,1-1 0 0 0,-1 2 0 0 0,2-3 0 0 0,4-4 0 0 0,-1 1 0 0 0,2 4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20268 9022 16383 0 0,'-5'0'0'0'0,"-7"0"0"0"0,-5 0 0 0 0,-6 0 0 0 0,-3 0 0 0 0,-2 0 0 0 0,-1 0 0 0 0,-1 0 0 0 0,5 5 0 0 0,2 2 0 0 0,0-1 0 0 0,-2 4 0 0 0,0 0 0 0 0,3 3 0 0 0,1-1 0 0 0,0-1 0 0 0,2 1 0 0 0,0-1 0 0 0,-1 2 0 0 0,-3-1 0 0 0,-2-2 0 0 0,3 2 0 0 0,1-2 0 0 0,-1 4 0 0 0,-2-2 0 0 0,-2-3 0 0 0,4 3 0 0 0,1-2 0 0 0,4 4 0 0 0,-1-2 0 0 0,-1-3 0 0 0,2 3 0 0 0,0-1 0 0 0,-3-3 0 0 0,2 3 0 0 0,0-1 0 0 0,2 2 0 0 0,-1 0 0 0 0,-2-2 0 0 0,3 2 0 0 0,-2-2 0 0 0,2 4 0 0 0,0-2 0 0 0,2 2 0 0 0,-2 0 0 0 0,-2-4 0 0 0,1 2 0 0 0,0-1 0 0 0,1 2 0 0 0,0-1 0 0 0,-3-2 0 0 0,2 1 0 0 0,-1 0 0 0 0,2-3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2302 18712 16383 0 0,'5'0'0'0'0,"6"0"0"0"0,7 0 0 0 0,-1-5 0 0 0,3-1 0 0 0,2-5 0 0 0,2-1 0 0 0,-2-2 0 0 0,-1 0 0 0 0,1 3 0 0 0,-3-2 0 0 0,0 2 0 0 0,2-2 0 0 0,2 0 0 0 0,-3-1 0 0 0,0 1 0 0 0,2-2 0 0 0,1 1 0 0 0,2-1 0 0 0,2 1 0 0 0,-4-1 0 0 0,-1 2 0 0 0,1-3 0 0 0,1-2 0 0 0,1 1 0 0 0,2-1 0 0 0,1 3 0 0 0,-5-2 0 0 0,-1 3 0 0 0,1-2 0 0 0,1 3 0 0 0,1 3 0 0 0,-3-2 0 0 0,-1 1 0 0 0,1-1 0 0 0,2 0 0 0 0,1 2 0 0 0,-3-1 0 0 0,-1 0 0 0 0,1 3 0 0 0,-3-3 0 0 0,0 1 0 0 0,2 3 0 0 0,-3-4 0 0 0,0 1 0 0 0,2 2 0 0 0,-2-2 0 0 0,1 0 0 0 0,1 2 0 0 0,3-3 0 0 0,2 1 0 0 0,2 2 0 0 0,1-3 0 0 0,0 1 0 0 0,1 2 0 0 0,0 3 0 0 0,-5-4 0 0 0,-1 1 0 0 0,0 1 0 0 0,0 2 0 0 0,3 2 0 0 0,-5-4 0 0 0,0 0 0 0 0,1 1 0 0 0,2 1 0 0 0,1-3 0 0 0,2 0 0 0 0,0 1 0 0 0,-3-3 0 0 0,-2 0 0 0 0,1 2 0 0 0,1 2 0 0 0,1 2 0 0 0,-3-3 0 0 0,-1 0 0 0 0,1 1 0 0 0,2 1 0 0 0,1 2 0 0 0,-3-4 0 0 0,-1 0 0 0 0,1 1 0 0 0,2 1 0 0 0,1 2 0 0 0,2-4 0 0 0,1-1 0 0 0,0 2 0 0 0,1 1 0 0 0,0 2 0 0 0,-5-4 0 0 0,-2 0 0 0 0,1 0 0 0 0,1 3 0 0 0,1 0 0 0 0,-4-2 0 0 0,0-2 0 0 0,1 2 0 0 0,2 1 0 0 0,1 2 0 0 0,2-4 0 0 0,1 0 0 0 0,0 0 0 0 0,1 2 0 0 0,0 2 0 0 0,0-4 0 0 0,-1 0 0 0 0,1 1 0 0 0,0 1 0 0 0,0 2 0 0 0,-1-4 0 0 0,1-1 0 0 0,4-3 0 0 0,2 0 0 0 0,0 1 0 0 0,-1 4 0 0 0,-2-4 0 0 0,-1 1 0 0 0,-2 2 0 0 0,1 2 0 0 0,-2-3 0 0 0,1 0 0 0 0,-1 1 0 0 0,0 2 0 0 0,1 2 0 0 0,-1-4 0 0 0,1 0 0 0 0,-1 0 0 0 0,1 3 0 0 0,-1 0 0 0 0,-4-2 0 0 0,-2-2 0 0 0,1 2 0 0 0,0 1 0 0 0,2 2 0 0 0,2 1 0 0 0,-5-4 0 0 0,0 0 0 0 0,0 0 0 0 0,2 1 0 0 0,2 2 0 0 0,0 1 0 0 0,2 1 0 0 0,0-4 0 0 0,1-2 0 0 0,0 1 0 0 0,0 2 0 0 0,0 0 0 0 0,-1 2 0 0 0,1 1 0 0 0,0 1 0 0 0,-1 0 0 0 0,1 0 0 0 0,0 0 0 0 0,-6-4 0 0 0,0-2 0 0 0,-1 0 0 0 0,2 1 0 0 0,1 1 0 0 0,1 2 0 0 0,1 1 0 0 0,-3-5 0 0 0,-2 0 0 0 0,1 0 0 0 0,0 1 0 0 0,3 2 0 0 0,0 1 0 0 0,2 1 0 0 0,0 1 0 0 0,1 0 0 0 0,0 0 0 0 0,0-5 0 0 0,-1-1 0 0 0,1 0 0 0 0,0 1 0 0 0,0 2 0 0 0,-1-4 0 0 0,1-1 0 0 0,0 2 0 0 0,-1 1 0 0 0,1 1 0 0 0,-1 2 0 0 0,1-3 0 0 0,0-2 0 0 0,-1 1 0 0 0,1 1 0 0 0,-1 2 0 0 0,1 1 0 0 0,0-4 0 0 0,-1-1 0 0 0,1 1 0 0 0,-1 2 0 0 0,1 0 0 0 0,0 2 0 0 0,-1 1 0 0 0,1-4 0 0 0,-1-1 0 0 0,1 0 0 0 0,0 1 0 0 0,-1 2 0 0 0,-4-4 0 0 0,-2 0 0 0 0,0 0 0 0 0,2 2 0 0 0,-4-3 0 0 0,0 0 0 0 0,2 1 0 0 0,1 1 0 0 0,-3-2 0 0 0,0 0 0 0 0,2 1 0 0 0,1 2 0 0 0,2 1 0 0 0,-3-3 0 0 0,0 0 0 0 0,-10 1 0 0 0,-11 1 0 0 0,-10 2 0 0 0,-9 1 0 0 0,-7 1 0 0 0,2 1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2249 18638 16383 0 0,'5'0'0'0'0,"1"-5"0"0"0,0-6 0 0 0,-1-7 0 0 0,4 1 0 0 0,-1-3 0 0 0,0-2 0 0 0,2 2 0 0 0,0 1 0 0 0,3 2 0 0 0,0 0 0 0 0,-4-2 0 0 0,3-3 0 0 0,-1-3 0 0 0,-3-1 0 0 0,3 3 0 0 0,-1 1 0 0 0,-2-1 0 0 0,-2-1 0 0 0,2 4 0 0 0,0-1 0 0 0,-1 0 0 0 0,-2-3 0 0 0,-2-1 0 0 0,-1-2 0 0 0,-1 0 0 0 0,4 3 0 0 0,1 2 0 0 0,0-1 0 0 0,3 4 0 0 0,1 0 0 0 0,-2-1 0 0 0,-2-3 0 0 0,3 3 0 0 0,0 0 0 0 0,-2-1 0 0 0,-2-3 0 0 0,-2-1 0 0 0,4-2 0 0 0,-5 4 0 0 0,-7 6 0 0 0,-8 6 0 0 0,-1 9 0 0 0,-4 5 0 0 0,2 3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2302 18631 16383 0 0,'5'0'0'0'0,"6"0"0"0"0,7 0 0 0 0,4 0 0 0 0,-1-5 0 0 0,1-1 0 0 0,1 0 0 0 0,2 1 0 0 0,1 1 0 0 0,2 2 0 0 0,0 1 0 0 0,1 0 0 0 0,-1 1 0 0 0,1 0 0 0 0,0 1 0 0 0,-5-6 0 0 0,-1-1 0 0 0,-1 0 0 0 0,2 1 0 0 0,1 1 0 0 0,1 2 0 0 0,2 1 0 0 0,0 1 0 0 0,0 0 0 0 0,1 0 0 0 0,0 0 0 0 0,0 0 0 0 0,0 1 0 0 0,0-1 0 0 0,-1 0 0 0 0,1 0 0 0 0,0 0 0 0 0,-1 0 0 0 0,-4 5 0 0 0,-2 1 0 0 0,0 0 0 0 0,2-1 0 0 0,1-1 0 0 0,-8-2 0 0 0,-12-1 0 0 0,-12 0 0 0 0,-10-1 0 0 0,-6-1 0 0 0,-4 1 0 0 0,2 0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15876 4604 16383 0 0,'-5'0'0'0'0,"-6"0"0"0"0,-7 0 0 0 0,-4 0 0 0 0,-4 0 0 0 0,-3 0 0 0 0,5 5 0 0 0,0 1 0 0 0,1 5 0 0 0,-2 1 0 0 0,4 2 0 0 0,1 0 0 0 0,-2 1 0 0 0,-1 0 0 0 0,3 0 0 0 0,0-1 0 0 0,-2-3 0 0 0,4 1 0 0 0,-1-1 0 0 0,3 2 0 0 0,0-1 0 0 0,-3 2 0 0 0,-17 14 0 0 0,-8 1 0 0 0,4 2 0 0 0,4-6 0 0 0,3 4 0 0 0,2-4 0 0 0,2-6 0 0 0,6-1 0 0 0,1-4 0 0 0,5 1 0 0 0,1-2 0 0 0,-2 1 0 0 0,-4 3 0 0 0,4 4 0 0 0,-2-2 0 0 0,-1 1 0 0 0,-2 2 0 0 0,-3 2 0 0 0,-1 1 0 0 0,4 2 0 0 0,1-3 0 0 0,4-2 0 0 0,1-4 0 0 0,2-1 0 0 0,0-2 0 0 0,2-5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3863 2566 16383 0 0,'5'0'0'0'0,"1"5"0"0"0,5 2 0 0 0,6-1 0 0 0,-1 4 0 0 0,2 0 0 0 0,3-2 0 0 0,-2 3 0 0 0,0 0 0 0 0,-2 2 0 0 0,0-1 0 0 0,2-2 0 0 0,3-3 0 0 0,-3 2 0 0 0,1 0 0 0 0,2-2 0 0 0,-3 3 0 0 0,0-1 0 0 0,1-1 0 0 0,-2 3 0 0 0,1-1 0 0 0,1-2 0 0 0,3-3 0 0 0,-3 4 0 0 0,1-1 0 0 0,0-1 0 0 0,-2 3 0 0 0,0 0 0 0 0,2-2 0 0 0,2-3 0 0 0,-3 4 0 0 0,0-1 0 0 0,2-1 0 0 0,1-2 0 0 0,2-1 0 0 0,2-3 0 0 0,1 0 0 0 0,-4 4 0 0 0,-2 1 0 0 0,1 0 0 0 0,-4 4 0 0 0,0-1 0 0 0,1-1 0 0 0,3-2 0 0 0,2-2 0 0 0,1-2 0 0 0,-3 4 0 0 0,-1 1 0 0 0,1-1 0 0 0,1-2 0 0 0,1 0 0 0 0,2 2 0 0 0,1 2 0 0 0,0-2 0 0 0,1-1 0 0 0,-1-2 0 0 0,1-1 0 0 0,-5 4 0 0 0,-1 1 0 0 0,-1-1 0 0 0,2-2 0 0 0,1 0 0 0 0,1-2 0 0 0,-3 3 0 0 0,-1 2 0 0 0,0-1 0 0 0,-3 4 0 0 0,0 0 0 0 0,1-2 0 0 0,3-2 0 0 0,-3 2 0 0 0,0 1 0 0 0,2-2 0 0 0,-4 3 0 0 0,1 0 0 0 0,2-2 0 0 0,2-3 0 0 0,-3 4 0 0 0,0-1 0 0 0,1-1 0 0 0,-2 3 0 0 0,0 0 0 0 0,2-2 0 0 0,2-2 0 0 0,-3 2 0 0 0,0 1 0 0 0,1-3 0 0 0,3 0 0 0 0,-3 2 0 0 0,-1 0 0 0 0,-8-1 0 0 0,-11-2 0 0 0,-11-2 0 0 0,-8-1 0 0 0,-6-1 0 0 0,-4-1 0 0 0,-2 0 0 0 0,-1-1 0 0 0,0 1 0 0 0,1 0 0 0 0,0 0 0 0 0,5-1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14711 5297 16383 0 0,'0'-4'0'0'0,"0"-8"0"0"0,0-5 0 0 0,0-6 0 0 0,0-3 0 0 0,0-2 0 0 0,0-1 0 0 0,0-1 0 0 0,0 0 0 0 0,0 0 0 0 0,0 1 0 0 0,0 0 0 0 0,0 0 0 0 0,0 0 0 0 0,5 6 0 0 0,2 0 0 0 0,-1 1 0 0 0,-1 8 0 0 0,-2 12 0 0 0,-5 6 0 0 0,-4 7 0 0 0,1 6 0 0 0,-5 1 0 0 0,0-3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14737 5297 16383 0 0,'5'0'0'0'0,"6"0"0"0"0,7 0 0 0 0,4 0 0 0 0,4 0 0 0 0,3 0 0 0 0,0 0 0 0 0,1 0 0 0 0,0 0 0 0 0,-1 0 0 0 0,1 0 0 0 0,-1 0 0 0 0,0 0 0 0 0,-1 0 0 0 0,1 0 0 0 0,0 0 0 0 0,-1 0 0 0 0,1 0 0 0 0,-1 0 0 0 0,1 0 0 0 0,-1 0 0 0 0,1 0 0 0 0,0 0 0 0 0,-1 0 0 0 0,1 0 0 0 0,-1-5 0 0 0,1-1 0 0 0,0 0 0 0 0,-1 1 0 0 0,-4-4 0 0 0,-2 1 0 0 0,1 0 0 0 0,0 3 0 0 0,2 2 0 0 0,2 1 0 0 0,0 1 0 0 0,1-4 0 0 0,1-2 0 0 0,-5 1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9737 8150 16383 0 0,'0'-5'0'0'0,"0"3"0"0"0,5 2 0 0 0,1 7 0 0 0,0 5 0 0 0,-1 7 0 0 0,4 0 0 0 0,-1 1 0 0 0,0 3 0 0 0,-3 1 0 0 0,3 3 0 0 0,1 0 0 0 0,-2 2 0 0 0,-2-1 0 0 0,3-3 0 0 0,1-3 0 0 0,-2 1 0 0 0,-2 1 0 0 0,3 1 0 0 0,0 2 0 0 0,4 0 0 0 0,0 1 0 0 0,-3 1 0 0 0,3 0 0 0 0,-1-1 0 0 0,-3 1 0 0 0,3 0 0 0 0,-1 0 0 0 0,-2 0 0 0 0,2-1 0 0 0,0 1 0 0 0,-2-1 0 0 0,3-4 0 0 0,-1-2 0 0 0,-2 1 0 0 0,2-4 0 0 0,0-1 0 0 0,-2 2 0 0 0,3 3 0 0 0,-1 1 0 0 0,-2 3 0 0 0,-2 0 0 0 0,2 2 0 0 0,1 0 0 0 0,2-5 0 0 0,1-2 0 0 0,-3 1 0 0 0,3-4 0 0 0,-2 0 0 0 0,-1 1 0 0 0,2-2 0 0 0,-1 0 0 0 0,-2 2 0 0 0,2-2 0 0 0,0 1 0 0 0,3-4 0 0 0,-1 2 0 0 0,3 1 0 0 0,-2 4 0 0 0,2-2 0 0 0,-1 0 0 0 0,1-4 0 0 0,-1 2 0 0 0,1 1 0 0 0,-1 3 0 0 0,1-2 0 0 0,-1-1 0 0 0,1-2 0 0 0,-2 0 0 0 0,2-2 0 0 0,-1 0 0 0 0,1-2 0 0 0,-2 2 0 0 0,2-1 0 0 0,4 0 0 0 0,2 5 0 0 0,4 2 0 0 0,1-1 0 0 0,-2 0 0 0 0,-2-3 0 0 0,-4 0 0 0 0,0-2 0 0 0,-3 0 0 0 0,0-1 0 0 0,3-4 0 0 0,-2 1 0 0 0,2 0 0 0 0,2 1 0 0 0,3 0 0 0 0,2 3 0 0 0,1-2 0 0 0,2 2 0 0 0,1-2 0 0 0,0 3 0 0 0,0-3 0 0 0,1 2 0 0 0,-2-1 0 0 0,-4 1 0 0 0,-1-1 0 0 0,-1-4 0 0 0,-3 2 0 0 0,0-2 0 0 0,1-1 0 0 0,2 1 0 0 0,3 0 0 0 0,1 2 0 0 0,2 5 0 0 0,0-1 0 0 0,1 2 0 0 0,0 3 0 0 0,0-3 0 0 0,0 1 0 0 0,0-3 0 0 0,-5 1 0 0 0,-2-3 0 0 0,1-3 0 0 0,-4 1 0 0 0,-1-2 0 0 0,2 3 0 0 0,3-1 0 0 0,-3 2 0 0 0,-1-1 0 0 0,3-3 0 0 0,1 2 0 0 0,3-1 0 0 0,0 2 0 0 0,2-1 0 0 0,-4 2 0 0 0,-2-1 0 0 0,1-2 0 0 0,1-4 0 0 0,-3 2 0 0 0,-1 0 0 0 0,1-3 0 0 0,-2 4 0 0 0,-1 0 0 0 0,3-3 0 0 0,-3 4 0 0 0,0-1 0 0 0,2-2 0 0 0,-2 3 0 0 0,1-1 0 0 0,1-2 0 0 0,3 2 0 0 0,2 0 0 0 0,-3 3 0 0 0,0-1 0 0 0,0-2 0 0 0,-3 2 0 0 0,0-1 0 0 0,-3 2 0 0 0,0-1 0 0 0,-2 3 0 0 0,1-2 0 0 0,3-3 0 0 0,-1-8 0 0 0,-9-4 0 0 0,-6-7 0 0 0,-3-6 0 0 0,-1-6 0 0 0,-1-5 0 0 0,1-1 0 0 0,0-3 0 0 0,1 0 0 0 0,0 1 0 0 0,1-1 0 0 0,-5 5 0 0 0,-1 2 0 0 0,0 1 0 0 0,1-2 0 0 0,1-1 0 0 0,2-2 0 0 0,1 0 0 0 0,1-1 0 0 0,0-1 0 0 0,0 10 0 0 0,0 13 0 0 0,0 12 0 0 0,1 10 0 0 0,-1 8 0 0 0,0 3 0 0 0,0 3 0 0 0,0 2 0 0 0,0-1 0 0 0,0-1 0 0 0,0 0 0 0 0,5-5 0 0 0,1-2 0 0 0,0 0 0 0 0,-1 0 0 0 0,-1 2 0 0 0,-2 2 0 0 0,-1 0 0 0 0,4-4 0 0 0,2-1 0 0 0,-1 1 0 0 0,-1-9 0 0 0,-7-7 0 0 0,-7-4 0 0 0,-8-2 0 0 0,-5-3 0 0 0,-4 0 0 0 0,-2 1 0 0 0,-2-1 0 0 0,0 1 0 0 0,0 1 0 0 0,0-1 0 0 0,1 1 0 0 0,-1 0 0 0 0,2 0 0 0 0,-1 0 0 0 0,0 0 0 0 0,1 0 0 0 0,-1 1 0 0 0,1-1 0 0 0,-1 0 0 0 0,0 0 0 0 0,1 0 0 0 0,-1 0 0 0 0,1 0 0 0 0,-1 0 0 0 0,0 0 0 0 0,1 0 0 0 0,-1 0 0 0 0,10 0 0 0 0,9-5 0 0 0,5-2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9710 6085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16960 8518 16383 0 0,'5'0'0'0'0,"1"-5"0"0"0,5-6 0 0 0,1-7 0 0 0,2 1 0 0 0,0-3 0 0 0,2 3 0 0 0,-2-1 0 0 0,-3-2 0 0 0,1 2 0 0 0,-1 0 0 0 0,2 2 0 0 0,-1-1 0 0 0,-2-2 0 0 0,1 2 0 0 0,0 0 0 0 0,2-4 0 0 0,-1-1 0 0 0,2 1 0 0 0,-1 1 0 0 0,3 3 0 0 0,-3 0 0 0 0,2-3 0 0 0,-1-2 0 0 0,1-2 0 0 0,-1-2 0 0 0,1 3 0 0 0,-1 1 0 0 0,1-1 0 0 0,-2-1 0 0 0,2 3 0 0 0,-1 1 0 0 0,1 3 0 0 0,-2 0 0 0 0,-2-2 0 0 0,1 3 0 0 0,-2-2 0 0 0,3-2 0 0 0,-1-3 0 0 0,-2-2 0 0 0,1 3 0 0 0,0 1 0 0 0,2 3 0 0 0,-1 1 0 0 0,2-3 0 0 0,0-2 0 0 0,1 3 0 0 0,-2-1 0 0 0,3-1 0 0 0,-3-3 0 0 0,3 4 0 0 0,-3-1 0 0 0,2 0 0 0 0,-1-3 0 0 0,1 4 0 0 0,-2-1 0 0 0,3 0 0 0 0,-3-3 0 0 0,2-1 0 0 0,4-2 0 0 0,-3-1 0 0 0,2 0 0 0 0,-2-1 0 0 0,0 0 0 0 0,4 0 0 0 0,2 0 0 0 0,-3 0 0 0 0,1 1 0 0 0,2-1 0 0 0,-3 0 0 0 0,0 1 0 0 0,-3-1 0 0 0,-5 1 0 0 0,2-1 0 0 0,-2 0 0 0 0,1 6 0 0 0,0 1 0 0 0,2-1 0 0 0,-1-1 0 0 0,2-1 0 0 0,-2-1 0 0 0,3 3 0 0 0,-3 2 0 0 0,-2-2 0 0 0,0 4 0 0 0,0 0 0 0 0,2-1 0 0 0,-1-3 0 0 0,-2-1 0 0 0,1 2 0 0 0,0 1 0 0 0,-3-2 0 0 0,3 4 0 0 0,-1 0 0 0 0,2-1 0 0 0,0-3 0 0 0,-2-2 0 0 0,2 3 0 0 0,-2 1 0 0 0,4 4 0 0 0,-2-1 0 0 0,-2-1 0 0 0,1 2 0 0 0,0-1 0 0 0,-3-2 0 0 0,3 2 0 0 0,-1 0 0 0 0,2 2 0 0 0,0 0 0 0 0,-2-3 0 0 0,2 2 0 0 0,-2-1 0 0 0,-1-2 0 0 0,1 2 0 0 0,0-1 0 0 0,3-2 0 0 0,-1-2 0 0 0,-2-2 0 0 0,1 3 0 0 0,0 1 0 0 0,-2-2 0 0 0,1 4 0 0 0,0 0 0 0 0,-2-1 0 0 0,3-3 0 0 0,-2-2 0 0 0,4 3 0 0 0,-1 1 0 0 0,-2-1 0 0 0,-3-2 0 0 0,2 3 0 0 0,-5 6 0 0 0,-8 4 0 0 0,-4 10 0 0 0,0 5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16933 8314 16383 0 0,'0'-5'0'0'0,"0"-6"0"0"0,0-7 0 0 0,0-4 0 0 0,0-4 0 0 0,0-3 0 0 0,0 0 0 0 0,0-1 0 0 0,0 0 0 0 0,0 1 0 0 0,0-1 0 0 0,0 1 0 0 0,0 0 0 0 0,0 1 0 0 0,0-1 0 0 0,0 1 0 0 0,0-1 0 0 0,0 0 0 0 0,0 1 0 0 0,0-1 0 0 0,0 1 0 0 0,0-1 0 0 0,0 1 0 0 0,0-1 0 0 0,0 0 0 0 0,0 1 0 0 0,0-1 0 0 0,0 0 0 0 0,0 1 0 0 0,0-1 0 0 0,0 1 0 0 0,0-1 0 0 0,0 0 0 0 0,0 1 0 0 0,0-1 0 0 0,0 1 0 0 0,0-1 0 0 0,0 0 0 0 0,0 1 0 0 0,0-1 0 0 0,0 1 0 0 0,0-1 0 0 0,0 0 0 0 0,0 1 0 0 0,0-1 0 0 0,0 1 0 0 0,0-1 0 0 0,0 0 0 0 0,0 1 0 0 0,0-1 0 0 0,0 1 0 0 0,5 4 0 0 0,2 2 0 0 0,-1-1 0 0 0,-1 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17066 8250 16383 0 0,'0'-5'0'0'0,"4"-1"0"0"0,3-6 0 0 0,4 1 0 0 0,0-4 0 0 0,4 2 0 0 0,3 2 0 0 0,5-2 0 0 0,2 2 0 0 0,-3-2 0 0 0,0 0 0 0 0,1 4 0 0 0,1 2 0 0 0,-3-2 0 0 0,0 1 0 0 0,1 1 0 0 0,1-3 0 0 0,2 0 0 0 0,2 3 0 0 0,-4-4 0 0 0,-1 1 0 0 0,0 2 0 0 0,2 2 0 0 0,2 3 0 0 0,1 1 0 0 0,0 1 0 0 0,1 1 0 0 0,1 0 0 0 0,0 1 0 0 0,0-1 0 0 0,0 1 0 0 0,0-1 0 0 0,-1 0 0 0 0,1 0 0 0 0,0 0 0 0 0,-1 0 0 0 0,1 0 0 0 0,-1 0 0 0 0,1 0 0 0 0,0 0 0 0 0,-1 0 0 0 0,1 0 0 0 0,-1 0 0 0 0,1 0 0 0 0,0 0 0 0 0,-1 0 0 0 0,-4-5 0 0 0,-2-1 0 0 0,1 0 0 0 0,0 1 0 0 0,2 1 0 0 0,2 2 0 0 0,-5-4 0 0 0,0-1 0 0 0,0 1 0 0 0,-8 1 0 0 0,-6 2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18605 13785 16383 0 0,'-5'0'0'0'0,"-7"0"0"0"0,-5 5 0 0 0,-6 6 0 0 0,-3 2 0 0 0,3 3 0 0 0,0-1 0 0 0,4 1 0 0 0,1-1 0 0 0,3 1 0 0 0,-1-2 0 0 0,3 2 0 0 0,-2 3 0 0 0,-3-3 0 0 0,-3 2 0 0 0,-3 3 0 0 0,-2-3 0 0 0,3 1 0 0 0,0 1 0 0 0,0 3 0 0 0,-1-2 0 0 0,-2-1 0 0 0,-5 2 0 0 0,-9 6 0 0 0,-5 4 0 0 0,-7 1 0 0 0,-2 0 0 0 0,-3-1 0 0 0,3-1 0 0 0,2-1 0 0 0,0 0 0 0 0,-2-1 0 0 0,-5-1 0 0 0,-3 6 0 0 0,-1 0 0 0 0,2 1 0 0 0,0-2 0 0 0,1-1 0 0 0,2-1 0 0 0,0-1 0 0 0,-4-1 0 0 0,-2 0 0 0 0,1-1 0 0 0,1 0 0 0 0,1 1 0 0 0,2-1 0 0 0,1 1 0 0 0,0-1 0 0 0,1-4 0 0 0,0-2 0 0 0,5 0 0 0 0,1-3 0 0 0,1 0 0 0 0,-2 1 0 0 0,3 2 0 0 0,0 3 0 0 0,0-3 0 0 0,2-1 0 0 0,4 1 0 0 0,6-3 0 0 0,-2 0 0 0 0,1 2 0 0 0,3-3 0 0 0,2 0 0 0 0,1 2 0 0 0,3-2 0 0 0,0 1 0 0 0,0-4 0 0 0,1 2 0 0 0,0-3 0 0 0,4 1 0 0 0,3-2 0 0 0,-2 2 0 0 0,0 4 0 0 0,-2-3 0 0 0,3 2 0 0 0,1-3 0 0 0,-1-3 0 0 0,-1-4 0 0 0,2 1 0 0 0,1 0 0 0 0,-1-3 0 0 0,2 4 0 0 0,0-1 0 0 0,4 4 0 0 0,-2-1 0 0 0,-1-3 0 0 0,1 3 0 0 0,-1-1 0 0 0,3 2 0 0 0,-2-1 0 0 0,-1-2 0 0 0,-4 2 0 0 0,-3-2 0 0 0,4 4 0 0 0,-1-2 0 0 0,0-3 0 0 0,-2-2 0 0 0,3 2 0 0 0,0 0 0 0 0,0-2 0 0 0,2 2 0 0 0,0 1 0 0 0,4 3 0 0 0,-2-1 0 0 0,-1-3 0 0 0,1 3 0 0 0,-1-1 0 0 0,-2-3 0 0 0,2 3 0 0 0,0-1 0 0 0,-3-2 0 0 0,-2-2 0 0 0,-2 2 0 0 0,-2 0 0 0 0,-1-1 0 0 0,4 3 0 0 0,2 0 0 0 0,-1-2 0 0 0,4 2 0 0 0,0 0 0 0 0,-2-2 0 0 0,3 3 0 0 0,0-1 0 0 0,3-7 0 0 0,3-8 0 0 0,10-9 0 0 0,4-7 0 0 0,3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18371 13718 16383 0 0,'-5'0'0'0'0,"-7"0"0"0"0,-5 0 0 0 0,-6 0 0 0 0,-3 0 0 0 0,-2 0 0 0 0,-1 0 0 0 0,-1 0 0 0 0,0 0 0 0 0,1 0 0 0 0,-1 0 0 0 0,1 0 0 0 0,0 0 0 0 0,0 0 0 0 0,1 0 0 0 0,-1 0 0 0 0,1 0 0 0 0,-1 0 0 0 0,1 0 0 0 0,-1 0 0 0 0,0 0 0 0 0,1 0 0 0 0,-1 0 0 0 0,1 0 0 0 0,-1 0 0 0 0,0 0 0 0 0,6-4 0 0 0,1-3 0 0 0,-1 1 0 0 0,4-4 0 0 0,1 0 0 0 0,-2 2 0 0 0,2-3 0 0 0,0 0 0 0 0,-2 3 0 0 0,-3 2 0 0 0,-2-3 0 0 0,-2 1 0 0 0,0 1 0 0 0,3-3 0 0 0,1 0 0 0 0,0 3 0 0 0,-1 1 0 0 0,-1 2 0 0 0,3-3 0 0 0,1 0 0 0 0,-1 1 0 0 0,8 1 0 0 0,11 2 0 0 0,12 1 0 0 0,8 2 0 0 0,2-1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31.xml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customXml" Target="../ink/ink29.xml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8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22.xml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20.xml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6C2FF8BD-1594-60CD-2CD0-B5A73A856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92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8D67A-9852-6095-FDCC-17A57E421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Unreal engine 5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C4766-524B-9574-58D2-726AC3F06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3525" y="6264429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Seznámení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s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prostředím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 UE 5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325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59DD80-4160-3898-5661-1D7595F9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 descr="Obsah obrázku text, snímek obrazovky, monitor, elektronika&#10;&#10;Popis se vygeneroval automaticky.">
            <a:extLst>
              <a:ext uri="{FF2B5EF4-FFF2-40B4-BE49-F238E27FC236}">
                <a16:creationId xmlns:a16="http://schemas.microsoft.com/office/drawing/2014/main" id="{18FB6D35-6AF9-9197-E199-C18135BAA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" y="3004"/>
            <a:ext cx="12183174" cy="685358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D2DC87D0-B989-854B-9E45-86AAF6D8A2E5}"/>
              </a:ext>
            </a:extLst>
          </p:cNvPr>
          <p:cNvSpPr txBox="1"/>
          <p:nvPr/>
        </p:nvSpPr>
        <p:spPr>
          <a:xfrm>
            <a:off x="1019432" y="1853513"/>
            <a:ext cx="3696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Tady jen přetáhni kamínek do mapy</a:t>
            </a:r>
            <a:endParaRPr lang="cs-CZ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4294C762-A226-4A07-71FC-D56CBA0F8988}"/>
                  </a:ext>
                </a:extLst>
              </p14:cNvPr>
              <p14:cNvContentPartPr/>
              <p14:nvPr/>
            </p14:nvContentPartPr>
            <p14:xfrm>
              <a:off x="4664675" y="2049161"/>
              <a:ext cx="2862008" cy="886021"/>
            </p14:xfrm>
          </p:contentPart>
        </mc:Choice>
        <mc:Fallback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4294C762-A226-4A07-71FC-D56CBA0F89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6677" y="2031527"/>
                <a:ext cx="2897644" cy="921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Rukopis 6">
                <a:extLst>
                  <a:ext uri="{FF2B5EF4-FFF2-40B4-BE49-F238E27FC236}">
                    <a16:creationId xmlns:a16="http://schemas.microsoft.com/office/drawing/2014/main" id="{48FDC5DC-A2F5-E871-E274-C7BE9F1ED6EF}"/>
                  </a:ext>
                </a:extLst>
              </p14:cNvPr>
              <p14:cNvContentPartPr/>
              <p14:nvPr/>
            </p14:nvContentPartPr>
            <p14:xfrm>
              <a:off x="7296392" y="2631346"/>
              <a:ext cx="220634" cy="293086"/>
            </p14:xfrm>
          </p:contentPart>
        </mc:Choice>
        <mc:Fallback>
          <p:pic>
            <p:nvPicPr>
              <p:cNvPr id="7" name="Rukopis 6">
                <a:extLst>
                  <a:ext uri="{FF2B5EF4-FFF2-40B4-BE49-F238E27FC236}">
                    <a16:creationId xmlns:a16="http://schemas.microsoft.com/office/drawing/2014/main" id="{48FDC5DC-A2F5-E871-E274-C7BE9F1ED6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8425" y="2613725"/>
                <a:ext cx="256209" cy="328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Rukopis 9">
                <a:extLst>
                  <a:ext uri="{FF2B5EF4-FFF2-40B4-BE49-F238E27FC236}">
                    <a16:creationId xmlns:a16="http://schemas.microsoft.com/office/drawing/2014/main" id="{3F558A07-5C25-CC42-7DDB-B3F1051AF902}"/>
                  </a:ext>
                </a:extLst>
              </p14:cNvPr>
              <p14:cNvContentPartPr/>
              <p14:nvPr/>
            </p14:nvContentPartPr>
            <p14:xfrm>
              <a:off x="7123527" y="2934729"/>
              <a:ext cx="383202" cy="182004"/>
            </p14:xfrm>
          </p:contentPart>
        </mc:Choice>
        <mc:Fallback>
          <p:pic>
            <p:nvPicPr>
              <p:cNvPr id="10" name="Rukopis 9">
                <a:extLst>
                  <a:ext uri="{FF2B5EF4-FFF2-40B4-BE49-F238E27FC236}">
                    <a16:creationId xmlns:a16="http://schemas.microsoft.com/office/drawing/2014/main" id="{3F558A07-5C25-CC42-7DDB-B3F1051AF9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05536" y="2916780"/>
                <a:ext cx="418824" cy="2175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0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708F4F-E17C-DFA6-185E-D5294F3FE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 descr="Obsah obrázku text, elektronika, počítač, snímek obrazovky&#10;&#10;Popis se vygeneroval automaticky.">
            <a:extLst>
              <a:ext uri="{FF2B5EF4-FFF2-40B4-BE49-F238E27FC236}">
                <a16:creationId xmlns:a16="http://schemas.microsoft.com/office/drawing/2014/main" id="{F7E943AE-9DA9-9E83-C100-B80B9112E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" y="3003"/>
            <a:ext cx="12190965" cy="685358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2310CD9-B78B-AA82-B9F8-2A213B9F7D9B}"/>
              </a:ext>
            </a:extLst>
          </p:cNvPr>
          <p:cNvSpPr txBox="1"/>
          <p:nvPr/>
        </p:nvSpPr>
        <p:spPr>
          <a:xfrm>
            <a:off x="1524000" y="2028567"/>
            <a:ext cx="2821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WOW kamínek je na světě</a:t>
            </a:r>
            <a:r>
              <a:rPr lang="cs-CZ" dirty="0">
                <a:cs typeface="Calibri"/>
              </a:rPr>
              <a:t> 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360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E3EC32-99EE-1E3C-15E6-6A7CDDE5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 descr="Obsah obrázku strom, venku, obloha, rostlina&#10;&#10;Popis se vygeneroval automaticky.">
            <a:extLst>
              <a:ext uri="{FF2B5EF4-FFF2-40B4-BE49-F238E27FC236}">
                <a16:creationId xmlns:a16="http://schemas.microsoft.com/office/drawing/2014/main" id="{65F88D05-F9DE-7555-A613-66E6AA11C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" y="3005"/>
            <a:ext cx="12188622" cy="6853579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65BB19C1-3CF0-6512-84E1-D48003547F10}"/>
              </a:ext>
            </a:extLst>
          </p:cNvPr>
          <p:cNvSpPr txBox="1"/>
          <p:nvPr/>
        </p:nvSpPr>
        <p:spPr>
          <a:xfrm>
            <a:off x="5817973" y="5704702"/>
            <a:ext cx="6168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Když se </a:t>
            </a:r>
            <a:r>
              <a:rPr lang="cs-CZ" dirty="0" err="1">
                <a:solidFill>
                  <a:schemeClr val="bg1"/>
                </a:solidFill>
                <a:cs typeface="Calibri"/>
              </a:rPr>
              <a:t>budem</a:t>
            </a:r>
            <a:r>
              <a:rPr lang="cs-CZ" dirty="0">
                <a:solidFill>
                  <a:schemeClr val="bg1"/>
                </a:solidFill>
                <a:cs typeface="Calibri"/>
              </a:rPr>
              <a:t> hodně snažit tak z toho kamínku uděláme tohle 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7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EBF4B4-5D2B-7C3B-5890-7EFEF24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 Light"/>
              </a:rPr>
              <a:t>Krok číslo 3 : programování a skriptování</a:t>
            </a:r>
            <a:endParaRPr lang="cs-CZ" dirty="0"/>
          </a:p>
        </p:txBody>
      </p:sp>
      <p:pic>
        <p:nvPicPr>
          <p:cNvPr id="4" name="Obrázek 4" descr="Obsah obrázku text, interiér, podlaha, elektronika&#10;&#10;Popis se vygeneroval automaticky.">
            <a:extLst>
              <a:ext uri="{FF2B5EF4-FFF2-40B4-BE49-F238E27FC236}">
                <a16:creationId xmlns:a16="http://schemas.microsoft.com/office/drawing/2014/main" id="{968763ED-3FF9-95FD-A831-15397D9B5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" y="3004"/>
            <a:ext cx="12190355" cy="685358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5C7FFA-CFD2-8967-197A-E15F0CFE6313}"/>
              </a:ext>
            </a:extLst>
          </p:cNvPr>
          <p:cNvSpPr txBox="1"/>
          <p:nvPr/>
        </p:nvSpPr>
        <p:spPr>
          <a:xfrm>
            <a:off x="2975919" y="885567"/>
            <a:ext cx="93396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4400" dirty="0">
                <a:solidFill>
                  <a:schemeClr val="bg1"/>
                </a:solidFill>
                <a:latin typeface="Calibri Light"/>
                <a:cs typeface="Calibri Light"/>
              </a:rPr>
              <a:t>Krok číslo 3 : programování a skriptování</a:t>
            </a:r>
            <a:endParaRPr lang="cs-CZ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22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AF4D61-E3B5-5DB5-C878-BFF5B2FD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7" descr="Obsah obrázku text, snímek obrazovky, elektronika, počítač&#10;&#10;Popis se vygeneroval automaticky.">
            <a:extLst>
              <a:ext uri="{FF2B5EF4-FFF2-40B4-BE49-F238E27FC236}">
                <a16:creationId xmlns:a16="http://schemas.microsoft.com/office/drawing/2014/main" id="{EC810E2C-17AC-9931-BE5E-CBD5A1BAF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18" y="3004"/>
            <a:ext cx="12193836" cy="6853580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57035FB-C092-1DE3-A878-E43AA0843352}"/>
              </a:ext>
            </a:extLst>
          </p:cNvPr>
          <p:cNvSpPr txBox="1"/>
          <p:nvPr/>
        </p:nvSpPr>
        <p:spPr>
          <a:xfrm>
            <a:off x="5776784" y="957647"/>
            <a:ext cx="42733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A vytvoříme </a:t>
            </a:r>
            <a:r>
              <a:rPr lang="cs-CZ" err="1">
                <a:solidFill>
                  <a:schemeClr val="bg1"/>
                </a:solidFill>
                <a:cs typeface="Calibri"/>
              </a:rPr>
              <a:t>novej</a:t>
            </a:r>
            <a:r>
              <a:rPr lang="cs-CZ" dirty="0">
                <a:solidFill>
                  <a:schemeClr val="bg1"/>
                </a:solidFill>
                <a:cs typeface="Calibri"/>
              </a:rPr>
              <a:t> </a:t>
            </a:r>
            <a:r>
              <a:rPr lang="cs-CZ" err="1">
                <a:solidFill>
                  <a:schemeClr val="bg1"/>
                </a:solidFill>
                <a:cs typeface="Calibri"/>
              </a:rPr>
              <a:t>blueprint</a:t>
            </a:r>
            <a:r>
              <a:rPr lang="cs-CZ" dirty="0">
                <a:cs typeface="Calibri"/>
              </a:rPr>
              <a:t> 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EFCC988D-11ED-B01B-5EB3-6CC7A65CEC16}"/>
              </a:ext>
            </a:extLst>
          </p:cNvPr>
          <p:cNvSpPr txBox="1"/>
          <p:nvPr/>
        </p:nvSpPr>
        <p:spPr>
          <a:xfrm>
            <a:off x="2512540" y="5890054"/>
            <a:ext cx="34701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Otevřeme </a:t>
            </a:r>
            <a:r>
              <a:rPr lang="cs-CZ" err="1">
                <a:solidFill>
                  <a:schemeClr val="bg1"/>
                </a:solidFill>
                <a:cs typeface="Calibri"/>
              </a:rPr>
              <a:t>content</a:t>
            </a:r>
            <a:r>
              <a:rPr lang="cs-CZ" dirty="0">
                <a:solidFill>
                  <a:schemeClr val="bg1"/>
                </a:solidFill>
                <a:cs typeface="Calibri"/>
              </a:rPr>
              <a:t> </a:t>
            </a:r>
            <a:r>
              <a:rPr lang="cs-CZ" err="1">
                <a:solidFill>
                  <a:schemeClr val="bg1"/>
                </a:solidFill>
                <a:cs typeface="Calibri"/>
              </a:rPr>
              <a:t>drawer</a:t>
            </a:r>
            <a:r>
              <a:rPr lang="cs-CZ" dirty="0">
                <a:solidFill>
                  <a:schemeClr val="bg1"/>
                </a:solidFill>
                <a:cs typeface="Calibri"/>
              </a:rPr>
              <a:t>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Rukopis 9">
                <a:extLst>
                  <a:ext uri="{FF2B5EF4-FFF2-40B4-BE49-F238E27FC236}">
                    <a16:creationId xmlns:a16="http://schemas.microsoft.com/office/drawing/2014/main" id="{F7D51E4D-418B-9815-132B-64BB0C94C8BA}"/>
                  </a:ext>
                </a:extLst>
              </p14:cNvPr>
              <p14:cNvContentPartPr/>
              <p14:nvPr/>
            </p14:nvContentPartPr>
            <p14:xfrm>
              <a:off x="545757" y="6126375"/>
              <a:ext cx="1926516" cy="535975"/>
            </p14:xfrm>
          </p:contentPart>
        </mc:Choice>
        <mc:Fallback>
          <p:pic>
            <p:nvPicPr>
              <p:cNvPr id="10" name="Rukopis 9">
                <a:extLst>
                  <a:ext uri="{FF2B5EF4-FFF2-40B4-BE49-F238E27FC236}">
                    <a16:creationId xmlns:a16="http://schemas.microsoft.com/office/drawing/2014/main" id="{F7D51E4D-418B-9815-132B-64BB0C94C8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119" y="6108389"/>
                <a:ext cx="1962152" cy="571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Rukopis 10">
                <a:extLst>
                  <a:ext uri="{FF2B5EF4-FFF2-40B4-BE49-F238E27FC236}">
                    <a16:creationId xmlns:a16="http://schemas.microsoft.com/office/drawing/2014/main" id="{8757C66E-073A-A929-BE31-BA9DC028147B}"/>
                  </a:ext>
                </a:extLst>
              </p14:cNvPr>
              <p14:cNvContentPartPr/>
              <p14:nvPr/>
            </p14:nvContentPartPr>
            <p14:xfrm>
              <a:off x="525162" y="6344304"/>
              <a:ext cx="105892" cy="307749"/>
            </p14:xfrm>
          </p:contentPart>
        </mc:Choice>
        <mc:Fallback>
          <p:pic>
            <p:nvPicPr>
              <p:cNvPr id="11" name="Rukopis 10">
                <a:extLst>
                  <a:ext uri="{FF2B5EF4-FFF2-40B4-BE49-F238E27FC236}">
                    <a16:creationId xmlns:a16="http://schemas.microsoft.com/office/drawing/2014/main" id="{8757C66E-073A-A929-BE31-BA9DC02814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573" y="6326328"/>
                <a:ext cx="141429" cy="343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Rukopis 11">
                <a:extLst>
                  <a:ext uri="{FF2B5EF4-FFF2-40B4-BE49-F238E27FC236}">
                    <a16:creationId xmlns:a16="http://schemas.microsoft.com/office/drawing/2014/main" id="{C2018078-77BA-C88B-9637-CF3EFB8A60B0}"/>
                  </a:ext>
                </a:extLst>
              </p14:cNvPr>
              <p14:cNvContentPartPr/>
              <p14:nvPr/>
            </p14:nvContentPartPr>
            <p14:xfrm>
              <a:off x="545756" y="6651617"/>
              <a:ext cx="349073" cy="21031"/>
            </p14:xfrm>
          </p:contentPart>
        </mc:Choice>
        <mc:Fallback>
          <p:pic>
            <p:nvPicPr>
              <p:cNvPr id="12" name="Rukopis 11">
                <a:extLst>
                  <a:ext uri="{FF2B5EF4-FFF2-40B4-BE49-F238E27FC236}">
                    <a16:creationId xmlns:a16="http://schemas.microsoft.com/office/drawing/2014/main" id="{C2018078-77BA-C88B-9637-CF3EFB8A60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141" y="6634151"/>
                <a:ext cx="384663" cy="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Rukopis 12">
                <a:extLst>
                  <a:ext uri="{FF2B5EF4-FFF2-40B4-BE49-F238E27FC236}">
                    <a16:creationId xmlns:a16="http://schemas.microsoft.com/office/drawing/2014/main" id="{800CEF6A-0F9F-C4A3-18B2-9BDABBFE2168}"/>
                  </a:ext>
                </a:extLst>
              </p14:cNvPr>
              <p14:cNvContentPartPr/>
              <p14:nvPr/>
            </p14:nvContentPartPr>
            <p14:xfrm>
              <a:off x="5412930" y="1215081"/>
              <a:ext cx="384448" cy="264726"/>
            </p14:xfrm>
          </p:contentPart>
        </mc:Choice>
        <mc:Fallback>
          <p:pic>
            <p:nvPicPr>
              <p:cNvPr id="13" name="Rukopis 12">
                <a:extLst>
                  <a:ext uri="{FF2B5EF4-FFF2-40B4-BE49-F238E27FC236}">
                    <a16:creationId xmlns:a16="http://schemas.microsoft.com/office/drawing/2014/main" id="{800CEF6A-0F9F-C4A3-18B2-9BDABBFE21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5308" y="1197457"/>
                <a:ext cx="420052" cy="300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Rukopis 13">
                <a:extLst>
                  <a:ext uri="{FF2B5EF4-FFF2-40B4-BE49-F238E27FC236}">
                    <a16:creationId xmlns:a16="http://schemas.microsoft.com/office/drawing/2014/main" id="{CA3ABFB2-059A-94C5-0E09-A3D7B1D8013E}"/>
                  </a:ext>
                </a:extLst>
              </p14:cNvPr>
              <p14:cNvContentPartPr/>
              <p14:nvPr/>
            </p14:nvContentPartPr>
            <p14:xfrm>
              <a:off x="5372423" y="1317849"/>
              <a:ext cx="12126" cy="154663"/>
            </p14:xfrm>
          </p:contentPart>
        </mc:Choice>
        <mc:Fallback>
          <p:pic>
            <p:nvPicPr>
              <p:cNvPr id="14" name="Rukopis 13">
                <a:extLst>
                  <a:ext uri="{FF2B5EF4-FFF2-40B4-BE49-F238E27FC236}">
                    <a16:creationId xmlns:a16="http://schemas.microsoft.com/office/drawing/2014/main" id="{CA3ABFB2-059A-94C5-0E09-A3D7B1D801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55447" y="1300266"/>
                <a:ext cx="46425" cy="190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Rukopis 14">
                <a:extLst>
                  <a:ext uri="{FF2B5EF4-FFF2-40B4-BE49-F238E27FC236}">
                    <a16:creationId xmlns:a16="http://schemas.microsoft.com/office/drawing/2014/main" id="{6B0EDEF1-71DE-FCAF-A2FB-6640307DF089}"/>
                  </a:ext>
                </a:extLst>
              </p14:cNvPr>
              <p14:cNvContentPartPr/>
              <p14:nvPr/>
            </p14:nvContentPartPr>
            <p14:xfrm>
              <a:off x="5385486" y="1455497"/>
              <a:ext cx="369182" cy="27313"/>
            </p14:xfrm>
          </p:contentPart>
        </mc:Choice>
        <mc:Fallback>
          <p:pic>
            <p:nvPicPr>
              <p:cNvPr id="15" name="Rukopis 14">
                <a:extLst>
                  <a:ext uri="{FF2B5EF4-FFF2-40B4-BE49-F238E27FC236}">
                    <a16:creationId xmlns:a16="http://schemas.microsoft.com/office/drawing/2014/main" id="{6B0EDEF1-71DE-FCAF-A2FB-6640307DF0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67512" y="1437761"/>
                <a:ext cx="404770" cy="624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67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AF4D61-E3B5-5DB5-C878-BFF5B2FD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4171AAB8-5EE3-92B9-5586-3831635F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25" y="3003"/>
            <a:ext cx="12196249" cy="6853581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D54B90D5-6FB0-E4BD-FC87-A2F7ECD8BD7E}"/>
              </a:ext>
            </a:extLst>
          </p:cNvPr>
          <p:cNvSpPr txBox="1"/>
          <p:nvPr/>
        </p:nvSpPr>
        <p:spPr>
          <a:xfrm>
            <a:off x="1009135" y="2285999"/>
            <a:ext cx="4623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Protože </a:t>
            </a:r>
            <a:r>
              <a:rPr lang="cs-CZ" dirty="0" err="1">
                <a:solidFill>
                  <a:schemeClr val="bg1"/>
                </a:solidFill>
                <a:cs typeface="Calibri"/>
              </a:rPr>
              <a:t>neumim</a:t>
            </a:r>
            <a:r>
              <a:rPr lang="cs-CZ" dirty="0">
                <a:solidFill>
                  <a:schemeClr val="bg1"/>
                </a:solidFill>
                <a:cs typeface="Calibri"/>
              </a:rPr>
              <a:t> c tak budeme používat bloky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0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5F1AB1-9EAB-ECC1-2D3A-FC4A6E8B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 descr="Obsah obrázku text, elektronika, snímek obrazovky, displej&#10;&#10;Popis se vygeneroval automaticky.">
            <a:extLst>
              <a:ext uri="{FF2B5EF4-FFF2-40B4-BE49-F238E27FC236}">
                <a16:creationId xmlns:a16="http://schemas.microsoft.com/office/drawing/2014/main" id="{17BE7756-2563-D3CF-ACE6-8C4225728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97" y="3003"/>
            <a:ext cx="12195992" cy="6853581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69C85A4-1DCB-0D91-42DA-A04E8EB9F74B}"/>
              </a:ext>
            </a:extLst>
          </p:cNvPr>
          <p:cNvSpPr txBox="1"/>
          <p:nvPr/>
        </p:nvSpPr>
        <p:spPr>
          <a:xfrm>
            <a:off x="1647567" y="2183026"/>
            <a:ext cx="4716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Bloky přidáváme tak že si je tady vyhledáme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E69EDCE8-3F7B-B208-E840-7E31E4E8C608}"/>
                  </a:ext>
                </a:extLst>
              </p14:cNvPr>
              <p14:cNvContentPartPr/>
              <p14:nvPr/>
            </p14:nvContentPartPr>
            <p14:xfrm>
              <a:off x="3439297" y="2592590"/>
              <a:ext cx="924824" cy="942241"/>
            </p14:xfrm>
          </p:contentPart>
        </mc:Choice>
        <mc:Fallback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E69EDCE8-3F7B-B208-E840-7E31E4E8C6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1664" y="2574595"/>
                <a:ext cx="960450" cy="9778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16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96D545-B02A-6035-01C0-AD5CBAD9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 descr="Obsah obrázku text, interiér, snímek obrazovky&#10;&#10;Popis se vygeneroval automaticky.">
            <a:extLst>
              <a:ext uri="{FF2B5EF4-FFF2-40B4-BE49-F238E27FC236}">
                <a16:creationId xmlns:a16="http://schemas.microsoft.com/office/drawing/2014/main" id="{70DCA0F9-947B-5EB0-40A6-0100089FC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91" y="3003"/>
            <a:ext cx="12201781" cy="6853581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9533CACA-65DC-8524-DBED-480A6DC77AAF}"/>
              </a:ext>
            </a:extLst>
          </p:cNvPr>
          <p:cNvSpPr txBox="1"/>
          <p:nvPr/>
        </p:nvSpPr>
        <p:spPr>
          <a:xfrm>
            <a:off x="1019432" y="1925594"/>
            <a:ext cx="4705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A máme blok nice 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20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Obrázek 10" descr="Obsah obrázku text, interiér, televize, audio zařízení&#10;&#10;Popis se vygeneroval automaticky.">
            <a:extLst>
              <a:ext uri="{FF2B5EF4-FFF2-40B4-BE49-F238E27FC236}">
                <a16:creationId xmlns:a16="http://schemas.microsoft.com/office/drawing/2014/main" id="{0EBDAC52-FAD4-7CC5-D266-21078B54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5" r="1" b="1"/>
          <a:stretch/>
        </p:blipFill>
        <p:spPr>
          <a:xfrm>
            <a:off x="1202" y="-1536"/>
            <a:ext cx="12189596" cy="686287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8D04B3D5-3624-66E2-D25E-BE93C6BF5255}"/>
              </a:ext>
            </a:extLst>
          </p:cNvPr>
          <p:cNvSpPr txBox="1"/>
          <p:nvPr/>
        </p:nvSpPr>
        <p:spPr>
          <a:xfrm>
            <a:off x="2955324" y="2615513"/>
            <a:ext cx="4674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Takhle třeba vypadá nějaká jednoduchá 2d hra </a:t>
            </a:r>
          </a:p>
        </p:txBody>
      </p:sp>
    </p:spTree>
    <p:extLst>
      <p:ext uri="{BB962C8B-B14F-4D97-AF65-F5344CB8AC3E}">
        <p14:creationId xmlns:p14="http://schemas.microsoft.com/office/powerpoint/2010/main" val="156473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noho otazníků na černém pozadí">
            <a:extLst>
              <a:ext uri="{FF2B5EF4-FFF2-40B4-BE49-F238E27FC236}">
                <a16:creationId xmlns:a16="http://schemas.microsoft.com/office/drawing/2014/main" id="{6C8D242E-8CD1-9F6F-D111-192B9A2A5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618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D491C32-0DC7-E69B-82B7-92989EB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Děkuji za pozornost 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B19DC8-6CF5-2C8D-FCCA-BFAFBA8C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946" y="6404215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Víc už ue neumim :(</a:t>
            </a:r>
          </a:p>
        </p:txBody>
      </p:sp>
    </p:spTree>
    <p:extLst>
      <p:ext uri="{BB962C8B-B14F-4D97-AF65-F5344CB8AC3E}">
        <p14:creationId xmlns:p14="http://schemas.microsoft.com/office/powerpoint/2010/main" val="44350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Obrázek 4">
            <a:extLst>
              <a:ext uri="{FF2B5EF4-FFF2-40B4-BE49-F238E27FC236}">
                <a16:creationId xmlns:a16="http://schemas.microsoft.com/office/drawing/2014/main" id="{222FB01F-98D6-2D46-BF4B-55C2CAA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1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7C9047B3-1A6D-0DC7-83BE-B97A61DFC3E4}"/>
              </a:ext>
            </a:extLst>
          </p:cNvPr>
          <p:cNvSpPr txBox="1"/>
          <p:nvPr/>
        </p:nvSpPr>
        <p:spPr>
          <a:xfrm>
            <a:off x="761999" y="114300"/>
            <a:ext cx="72104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400" dirty="0">
                <a:solidFill>
                  <a:schemeClr val="bg1"/>
                </a:solidFill>
                <a:cs typeface="Calibri"/>
              </a:rPr>
              <a:t>Krok číslo 1 : Výběr projektu </a:t>
            </a:r>
          </a:p>
        </p:txBody>
      </p:sp>
    </p:spTree>
    <p:extLst>
      <p:ext uri="{BB962C8B-B14F-4D97-AF65-F5344CB8AC3E}">
        <p14:creationId xmlns:p14="http://schemas.microsoft.com/office/powerpoint/2010/main" val="78811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Obrázek 9" descr="Obsah obrázku text, obloha, elektronika, snímek obrazovky&#10;&#10;Popis se vygeneroval automaticky.">
            <a:extLst>
              <a:ext uri="{FF2B5EF4-FFF2-40B4-BE49-F238E27FC236}">
                <a16:creationId xmlns:a16="http://schemas.microsoft.com/office/drawing/2014/main" id="{E5F20348-200D-A2B2-A677-A5B95D0B8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33D6DEB3-D4C9-4506-B682-513AF9D74854}"/>
              </a:ext>
            </a:extLst>
          </p:cNvPr>
          <p:cNvSpPr txBox="1"/>
          <p:nvPr/>
        </p:nvSpPr>
        <p:spPr>
          <a:xfrm>
            <a:off x="1596081" y="1132701"/>
            <a:ext cx="4242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cs typeface="Calibri"/>
              </a:rPr>
              <a:t>Krok číslo 2 : vytvoření mapy </a:t>
            </a:r>
          </a:p>
        </p:txBody>
      </p:sp>
    </p:spTree>
    <p:extLst>
      <p:ext uri="{BB962C8B-B14F-4D97-AF65-F5344CB8AC3E}">
        <p14:creationId xmlns:p14="http://schemas.microsoft.com/office/powerpoint/2010/main" val="89075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33D6DEB3-D4C9-4506-B682-513AF9D74854}"/>
              </a:ext>
            </a:extLst>
          </p:cNvPr>
          <p:cNvSpPr txBox="1"/>
          <p:nvPr/>
        </p:nvSpPr>
        <p:spPr>
          <a:xfrm>
            <a:off x="1596081" y="1132701"/>
            <a:ext cx="4242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cs typeface="Calibri"/>
              </a:rPr>
              <a:t>Krok číslo 2 : vytvoření mapy </a:t>
            </a:r>
          </a:p>
        </p:txBody>
      </p:sp>
      <p:pic>
        <p:nvPicPr>
          <p:cNvPr id="4" name="Obrázek 4" descr="Obsah obrázku kalendář&#10;&#10;Popis se vygeneroval automaticky.">
            <a:extLst>
              <a:ext uri="{FF2B5EF4-FFF2-40B4-BE49-F238E27FC236}">
                <a16:creationId xmlns:a16="http://schemas.microsoft.com/office/drawing/2014/main" id="{836C2A25-5891-6EEF-EE42-B6D1EAAE7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02" y="3004"/>
            <a:ext cx="12194404" cy="685358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Rukopis 7">
                <a:extLst>
                  <a:ext uri="{FF2B5EF4-FFF2-40B4-BE49-F238E27FC236}">
                    <a16:creationId xmlns:a16="http://schemas.microsoft.com/office/drawing/2014/main" id="{958CE9CA-2E68-EB20-EDE1-66BF0AF7B979}"/>
                  </a:ext>
                </a:extLst>
              </p14:cNvPr>
              <p14:cNvContentPartPr/>
              <p14:nvPr/>
            </p14:nvContentPartPr>
            <p14:xfrm>
              <a:off x="1153297" y="442783"/>
              <a:ext cx="1760383" cy="1274813"/>
            </p14:xfrm>
          </p:contentPart>
        </mc:Choice>
        <mc:Fallback>
          <p:pic>
            <p:nvPicPr>
              <p:cNvPr id="8" name="Rukopis 7">
                <a:extLst>
                  <a:ext uri="{FF2B5EF4-FFF2-40B4-BE49-F238E27FC236}">
                    <a16:creationId xmlns:a16="http://schemas.microsoft.com/office/drawing/2014/main" id="{958CE9CA-2E68-EB20-EDE1-66BF0AF7B9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661" y="424787"/>
                <a:ext cx="1796015" cy="1310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Rukopis 10">
                <a:extLst>
                  <a:ext uri="{FF2B5EF4-FFF2-40B4-BE49-F238E27FC236}">
                    <a16:creationId xmlns:a16="http://schemas.microsoft.com/office/drawing/2014/main" id="{AFEA0218-AFD5-FE85-182E-BEFB0E8C84FB}"/>
                  </a:ext>
                </a:extLst>
              </p14:cNvPr>
              <p14:cNvContentPartPr/>
              <p14:nvPr/>
            </p14:nvContentPartPr>
            <p14:xfrm>
              <a:off x="1142999" y="453081"/>
              <a:ext cx="201815" cy="373687"/>
            </p14:xfrm>
          </p:contentPart>
        </mc:Choice>
        <mc:Fallback>
          <p:pic>
            <p:nvPicPr>
              <p:cNvPr id="11" name="Rukopis 10">
                <a:extLst>
                  <a:ext uri="{FF2B5EF4-FFF2-40B4-BE49-F238E27FC236}">
                    <a16:creationId xmlns:a16="http://schemas.microsoft.com/office/drawing/2014/main" id="{AFEA0218-AFD5-FE85-182E-BEFB0E8C84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044" y="435458"/>
                <a:ext cx="237366" cy="409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Rukopis 12">
                <a:extLst>
                  <a:ext uri="{FF2B5EF4-FFF2-40B4-BE49-F238E27FC236}">
                    <a16:creationId xmlns:a16="http://schemas.microsoft.com/office/drawing/2014/main" id="{10E6D1B2-9A8D-82CD-41B7-7039FE61A7E5}"/>
                  </a:ext>
                </a:extLst>
              </p14:cNvPr>
              <p14:cNvContentPartPr/>
              <p14:nvPr/>
            </p14:nvContentPartPr>
            <p14:xfrm>
              <a:off x="1153297" y="422189"/>
              <a:ext cx="690761" cy="237429"/>
            </p14:xfrm>
          </p:contentPart>
        </mc:Choice>
        <mc:Fallback>
          <p:pic>
            <p:nvPicPr>
              <p:cNvPr id="13" name="Rukopis 12">
                <a:extLst>
                  <a:ext uri="{FF2B5EF4-FFF2-40B4-BE49-F238E27FC236}">
                    <a16:creationId xmlns:a16="http://schemas.microsoft.com/office/drawing/2014/main" id="{10E6D1B2-9A8D-82CD-41B7-7039FE61A7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668" y="404229"/>
                <a:ext cx="726378" cy="27298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ovéPole 14">
            <a:extLst>
              <a:ext uri="{FF2B5EF4-FFF2-40B4-BE49-F238E27FC236}">
                <a16:creationId xmlns:a16="http://schemas.microsoft.com/office/drawing/2014/main" id="{5E4121F7-88A7-FDF8-718B-38327375A7D7}"/>
              </a:ext>
            </a:extLst>
          </p:cNvPr>
          <p:cNvSpPr txBox="1"/>
          <p:nvPr/>
        </p:nvSpPr>
        <p:spPr>
          <a:xfrm>
            <a:off x="2924432" y="1544594"/>
            <a:ext cx="29141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cs typeface="Calibri"/>
              </a:rPr>
              <a:t>Otevřeme </a:t>
            </a:r>
            <a:r>
              <a:rPr lang="cs-CZ" dirty="0" err="1">
                <a:cs typeface="Calibri"/>
              </a:rPr>
              <a:t>file</a:t>
            </a:r>
            <a:r>
              <a:rPr lang="cs-CZ" dirty="0">
                <a:cs typeface="Calibri"/>
              </a:rPr>
              <a:t> a vybereme možnost New Level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Rukopis 15">
                <a:extLst>
                  <a:ext uri="{FF2B5EF4-FFF2-40B4-BE49-F238E27FC236}">
                    <a16:creationId xmlns:a16="http://schemas.microsoft.com/office/drawing/2014/main" id="{7AF3646A-A072-600E-91A2-45B86699CE1E}"/>
                  </a:ext>
                </a:extLst>
              </p14:cNvPr>
              <p14:cNvContentPartPr/>
              <p14:nvPr/>
            </p14:nvContentPartPr>
            <p14:xfrm>
              <a:off x="3428999" y="1791729"/>
              <a:ext cx="10297" cy="10297"/>
            </p14:xfrm>
          </p:contentPart>
        </mc:Choice>
        <mc:Fallback>
          <p:pic>
            <p:nvPicPr>
              <p:cNvPr id="16" name="Rukopis 15">
                <a:extLst>
                  <a:ext uri="{FF2B5EF4-FFF2-40B4-BE49-F238E27FC236}">
                    <a16:creationId xmlns:a16="http://schemas.microsoft.com/office/drawing/2014/main" id="{7AF3646A-A072-600E-91A2-45B86699CE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4149" y="1276879"/>
                <a:ext cx="1029700" cy="1029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69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>
            <a:extLst>
              <a:ext uri="{FF2B5EF4-FFF2-40B4-BE49-F238E27FC236}">
                <a16:creationId xmlns:a16="http://schemas.microsoft.com/office/drawing/2014/main" id="{C0B1BD7E-7FFE-A6FE-5274-3B928B1BB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" y="3003"/>
            <a:ext cx="12183174" cy="68535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7FEB094-AD13-A757-ECA8-D85738C9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27" y="1024152"/>
            <a:ext cx="7642655" cy="748914"/>
          </a:xfrm>
        </p:spPr>
        <p:txBody>
          <a:bodyPr>
            <a:normAutofit/>
          </a:bodyPr>
          <a:lstStyle/>
          <a:p>
            <a:r>
              <a:rPr lang="cs-CZ" sz="2000" dirty="0">
                <a:cs typeface="Calibri Light"/>
              </a:rPr>
              <a:t>Potom zvolíme jednu z možností. Podle mě je nejlepší začínat na basic</a:t>
            </a:r>
            <a:endParaRPr lang="cs-CZ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Rukopis 4">
                <a:extLst>
                  <a:ext uri="{FF2B5EF4-FFF2-40B4-BE49-F238E27FC236}">
                    <a16:creationId xmlns:a16="http://schemas.microsoft.com/office/drawing/2014/main" id="{270D7D2F-B787-B3F9-19E4-F06490BA6D8F}"/>
                  </a:ext>
                </a:extLst>
              </p14:cNvPr>
              <p14:cNvContentPartPr/>
              <p14:nvPr/>
            </p14:nvContentPartPr>
            <p14:xfrm>
              <a:off x="6250459" y="1648860"/>
              <a:ext cx="600151" cy="1007841"/>
            </p14:xfrm>
          </p:contentPart>
        </mc:Choice>
        <mc:Fallback>
          <p:pic>
            <p:nvPicPr>
              <p:cNvPr id="5" name="Rukopis 4">
                <a:extLst>
                  <a:ext uri="{FF2B5EF4-FFF2-40B4-BE49-F238E27FC236}">
                    <a16:creationId xmlns:a16="http://schemas.microsoft.com/office/drawing/2014/main" id="{270D7D2F-B787-B3F9-19E4-F06490BA6D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2829" y="1630869"/>
                <a:ext cx="635771" cy="1043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48AD6CEC-06B7-1668-DD16-1EA249CC94A9}"/>
                  </a:ext>
                </a:extLst>
              </p14:cNvPr>
              <p14:cNvContentPartPr/>
              <p14:nvPr/>
            </p14:nvContentPartPr>
            <p14:xfrm>
              <a:off x="6240161" y="2078991"/>
              <a:ext cx="10297" cy="536521"/>
            </p14:xfrm>
          </p:contentPart>
        </mc:Choice>
        <mc:Fallback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48AD6CEC-06B7-1668-DD16-1EA249CC94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7776" y="2061359"/>
                <a:ext cx="54619" cy="572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Rukopis 6">
                <a:extLst>
                  <a:ext uri="{FF2B5EF4-FFF2-40B4-BE49-F238E27FC236}">
                    <a16:creationId xmlns:a16="http://schemas.microsoft.com/office/drawing/2014/main" id="{CD1BBC37-3CA0-06AD-2812-310E719168F0}"/>
                  </a:ext>
                </a:extLst>
              </p14:cNvPr>
              <p14:cNvContentPartPr/>
              <p14:nvPr/>
            </p14:nvContentPartPr>
            <p14:xfrm>
              <a:off x="6291648" y="2523499"/>
              <a:ext cx="475332" cy="102311"/>
            </p14:xfrm>
          </p:contentPart>
        </mc:Choice>
        <mc:Fallback>
          <p:pic>
            <p:nvPicPr>
              <p:cNvPr id="7" name="Rukopis 6">
                <a:extLst>
                  <a:ext uri="{FF2B5EF4-FFF2-40B4-BE49-F238E27FC236}">
                    <a16:creationId xmlns:a16="http://schemas.microsoft.com/office/drawing/2014/main" id="{CD1BBC37-3CA0-06AD-2812-310E719168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4016" y="2505909"/>
                <a:ext cx="510955" cy="137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Rukopis 7">
                <a:extLst>
                  <a:ext uri="{FF2B5EF4-FFF2-40B4-BE49-F238E27FC236}">
                    <a16:creationId xmlns:a16="http://schemas.microsoft.com/office/drawing/2014/main" id="{90458AD1-7969-E138-0BDA-1F17501C7C34}"/>
                  </a:ext>
                </a:extLst>
              </p14:cNvPr>
              <p14:cNvContentPartPr/>
              <p14:nvPr/>
            </p14:nvContentPartPr>
            <p14:xfrm>
              <a:off x="5357325" y="4777946"/>
              <a:ext cx="1418295" cy="767002"/>
            </p14:xfrm>
          </p:contentPart>
        </mc:Choice>
        <mc:Fallback>
          <p:pic>
            <p:nvPicPr>
              <p:cNvPr id="8" name="Rukopis 7">
                <a:extLst>
                  <a:ext uri="{FF2B5EF4-FFF2-40B4-BE49-F238E27FC236}">
                    <a16:creationId xmlns:a16="http://schemas.microsoft.com/office/drawing/2014/main" id="{90458AD1-7969-E138-0BDA-1F17501C7C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9691" y="4760318"/>
                <a:ext cx="1453923" cy="80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Rukopis 8">
                <a:extLst>
                  <a:ext uri="{FF2B5EF4-FFF2-40B4-BE49-F238E27FC236}">
                    <a16:creationId xmlns:a16="http://schemas.microsoft.com/office/drawing/2014/main" id="{B9E574C7-E47B-EE0E-DB82-2531FDB186D2}"/>
                  </a:ext>
                </a:extLst>
              </p14:cNvPr>
              <p14:cNvContentPartPr/>
              <p14:nvPr/>
            </p14:nvContentPartPr>
            <p14:xfrm>
              <a:off x="6343296" y="4695050"/>
              <a:ext cx="422027" cy="62300"/>
            </p14:xfrm>
          </p:contentPart>
        </mc:Choice>
        <mc:Fallback>
          <p:pic>
            <p:nvPicPr>
              <p:cNvPr id="9" name="Rukopis 8">
                <a:extLst>
                  <a:ext uri="{FF2B5EF4-FFF2-40B4-BE49-F238E27FC236}">
                    <a16:creationId xmlns:a16="http://schemas.microsoft.com/office/drawing/2014/main" id="{B9E574C7-E47B-EE0E-DB82-2531FDB186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25307" y="4677148"/>
                <a:ext cx="457646" cy="97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Rukopis 9">
                <a:extLst>
                  <a:ext uri="{FF2B5EF4-FFF2-40B4-BE49-F238E27FC236}">
                    <a16:creationId xmlns:a16="http://schemas.microsoft.com/office/drawing/2014/main" id="{48CA721F-CFDE-6FE6-F587-6887DE3AC176}"/>
                  </a:ext>
                </a:extLst>
              </p14:cNvPr>
              <p14:cNvContentPartPr/>
              <p14:nvPr/>
            </p14:nvContentPartPr>
            <p14:xfrm>
              <a:off x="6723597" y="4747054"/>
              <a:ext cx="31877" cy="616666"/>
            </p14:xfrm>
          </p:contentPart>
        </mc:Choice>
        <mc:Fallback>
          <p:pic>
            <p:nvPicPr>
              <p:cNvPr id="10" name="Rukopis 9">
                <a:extLst>
                  <a:ext uri="{FF2B5EF4-FFF2-40B4-BE49-F238E27FC236}">
                    <a16:creationId xmlns:a16="http://schemas.microsoft.com/office/drawing/2014/main" id="{48CA721F-CFDE-6FE6-F587-6887DE3AC1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05888" y="4729425"/>
                <a:ext cx="66942" cy="65228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ovéPole 11">
            <a:extLst>
              <a:ext uri="{FF2B5EF4-FFF2-40B4-BE49-F238E27FC236}">
                <a16:creationId xmlns:a16="http://schemas.microsoft.com/office/drawing/2014/main" id="{4DCC901F-DB01-2D43-3CF2-90F45DB75896}"/>
              </a:ext>
            </a:extLst>
          </p:cNvPr>
          <p:cNvSpPr txBox="1"/>
          <p:nvPr/>
        </p:nvSpPr>
        <p:spPr>
          <a:xfrm>
            <a:off x="2553730" y="5179540"/>
            <a:ext cx="2739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cs typeface="Calibri"/>
              </a:rPr>
              <a:t>A vytvoříme </a:t>
            </a:r>
            <a:r>
              <a:rPr lang="cs-CZ" dirty="0" err="1">
                <a:cs typeface="Calibri"/>
              </a:rPr>
              <a:t>novej</a:t>
            </a:r>
            <a:r>
              <a:rPr lang="cs-CZ" dirty="0">
                <a:cs typeface="Calibri"/>
              </a:rPr>
              <a:t> level </a:t>
            </a:r>
            <a:r>
              <a:rPr lang="cs-CZ" dirty="0" err="1">
                <a:cs typeface="Calibri"/>
              </a:rPr>
              <a:t>ez</a:t>
            </a:r>
            <a:r>
              <a:rPr lang="cs-CZ" dirty="0">
                <a:cs typeface="Calibri"/>
              </a:rPr>
              <a:t> 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07457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Obrázek 4" descr="Obsah obrázku text, snímek obrazovky, počítač&#10;&#10;Popis se vygeneroval automaticky.">
            <a:extLst>
              <a:ext uri="{FF2B5EF4-FFF2-40B4-BE49-F238E27FC236}">
                <a16:creationId xmlns:a16="http://schemas.microsoft.com/office/drawing/2014/main" id="{8AB78D7D-5D65-073F-AB21-F31E48686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4" r="117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6994BFD-A768-294B-8DA5-ABD01020A68C}"/>
              </a:ext>
            </a:extLst>
          </p:cNvPr>
          <p:cNvSpPr txBox="1"/>
          <p:nvPr/>
        </p:nvSpPr>
        <p:spPr>
          <a:xfrm>
            <a:off x="2049162" y="1534297"/>
            <a:ext cx="33157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cs typeface="Calibri"/>
              </a:rPr>
              <a:t>Basic level vypadá takhle nic tu není co budeme dělat?</a:t>
            </a:r>
          </a:p>
        </p:txBody>
      </p:sp>
    </p:spTree>
    <p:extLst>
      <p:ext uri="{BB962C8B-B14F-4D97-AF65-F5344CB8AC3E}">
        <p14:creationId xmlns:p14="http://schemas.microsoft.com/office/powerpoint/2010/main" val="404909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59DD80-4160-3898-5661-1D7595F9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A5D3BF50-665F-5A60-34FC-0268ED56D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" y="85381"/>
            <a:ext cx="12189619" cy="685358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9BA5987-EE91-6289-DCA5-9DD11CE7A654}"/>
              </a:ext>
            </a:extLst>
          </p:cNvPr>
          <p:cNvSpPr txBox="1"/>
          <p:nvPr/>
        </p:nvSpPr>
        <p:spPr>
          <a:xfrm>
            <a:off x="3099486" y="967946"/>
            <a:ext cx="457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cs typeface="Calibri"/>
              </a:rPr>
              <a:t>Na mapu vložíme nějaké objekty např. kámen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0958255E-5668-1846-60EA-1D17779D56BE}"/>
                  </a:ext>
                </a:extLst>
              </p14:cNvPr>
              <p14:cNvContentPartPr/>
              <p14:nvPr/>
            </p14:nvContentPartPr>
            <p14:xfrm>
              <a:off x="1977081" y="2953558"/>
              <a:ext cx="1808840" cy="1052090"/>
            </p14:xfrm>
          </p:contentPart>
        </mc:Choice>
        <mc:Fallback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0958255E-5668-1846-60EA-1D17779D56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9446" y="2935921"/>
                <a:ext cx="1844470" cy="1087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Rukopis 6">
                <a:extLst>
                  <a:ext uri="{FF2B5EF4-FFF2-40B4-BE49-F238E27FC236}">
                    <a16:creationId xmlns:a16="http://schemas.microsoft.com/office/drawing/2014/main" id="{716E245D-1119-E746-B2BF-7608940CD385}"/>
                  </a:ext>
                </a:extLst>
              </p14:cNvPr>
              <p14:cNvContentPartPr/>
              <p14:nvPr/>
            </p14:nvContentPartPr>
            <p14:xfrm>
              <a:off x="1977080" y="3770016"/>
              <a:ext cx="43397" cy="204740"/>
            </p14:xfrm>
          </p:contentPart>
        </mc:Choice>
        <mc:Fallback>
          <p:pic>
            <p:nvPicPr>
              <p:cNvPr id="7" name="Rukopis 6">
                <a:extLst>
                  <a:ext uri="{FF2B5EF4-FFF2-40B4-BE49-F238E27FC236}">
                    <a16:creationId xmlns:a16="http://schemas.microsoft.com/office/drawing/2014/main" id="{716E245D-1119-E746-B2BF-7608940CD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9650" y="3752416"/>
                <a:ext cx="78613" cy="24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Rukopis 7">
                <a:extLst>
                  <a:ext uri="{FF2B5EF4-FFF2-40B4-BE49-F238E27FC236}">
                    <a16:creationId xmlns:a16="http://schemas.microsoft.com/office/drawing/2014/main" id="{FC74F643-6BF0-35D9-12ED-9A86175C7A87}"/>
                  </a:ext>
                </a:extLst>
              </p14:cNvPr>
              <p14:cNvContentPartPr/>
              <p14:nvPr/>
            </p14:nvContentPartPr>
            <p14:xfrm>
              <a:off x="2015942" y="3985054"/>
              <a:ext cx="343134" cy="10746"/>
            </p14:xfrm>
          </p:contentPart>
        </mc:Choice>
        <mc:Fallback>
          <p:pic>
            <p:nvPicPr>
              <p:cNvPr id="8" name="Rukopis 7">
                <a:extLst>
                  <a:ext uri="{FF2B5EF4-FFF2-40B4-BE49-F238E27FC236}">
                    <a16:creationId xmlns:a16="http://schemas.microsoft.com/office/drawing/2014/main" id="{FC74F643-6BF0-35D9-12ED-9A86175C7A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7958" y="3967722"/>
                <a:ext cx="378742" cy="4506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ovéPole 8">
            <a:extLst>
              <a:ext uri="{FF2B5EF4-FFF2-40B4-BE49-F238E27FC236}">
                <a16:creationId xmlns:a16="http://schemas.microsoft.com/office/drawing/2014/main" id="{1D986F37-2C30-30CB-A2E9-E67F10AD6795}"/>
              </a:ext>
            </a:extLst>
          </p:cNvPr>
          <p:cNvSpPr txBox="1"/>
          <p:nvPr/>
        </p:nvSpPr>
        <p:spPr>
          <a:xfrm>
            <a:off x="3130377" y="1812324"/>
            <a:ext cx="29656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cs typeface="Calibri"/>
              </a:rPr>
              <a:t>Vybereme </a:t>
            </a:r>
            <a:r>
              <a:rPr lang="cs-CZ" dirty="0" err="1">
                <a:cs typeface="Calibri"/>
              </a:rPr>
              <a:t>quixel</a:t>
            </a:r>
            <a:r>
              <a:rPr lang="cs-CZ" dirty="0">
                <a:cs typeface="Calibri"/>
              </a:rPr>
              <a:t> </a:t>
            </a:r>
            <a:r>
              <a:rPr lang="cs-CZ" dirty="0" err="1">
                <a:cs typeface="Calibri"/>
              </a:rPr>
              <a:t>bridge</a:t>
            </a:r>
            <a:r>
              <a:rPr lang="cs-CZ" dirty="0">
                <a:cs typeface="Calibri"/>
              </a:rPr>
              <a:t> protože </a:t>
            </a:r>
            <a:r>
              <a:rPr lang="cs-CZ" dirty="0" err="1">
                <a:cs typeface="Calibri"/>
              </a:rPr>
              <a:t>marketplace</a:t>
            </a:r>
            <a:r>
              <a:rPr lang="cs-CZ" dirty="0">
                <a:cs typeface="Calibri"/>
              </a:rPr>
              <a:t> je </a:t>
            </a:r>
            <a:r>
              <a:rPr lang="cs-CZ" dirty="0" err="1">
                <a:cs typeface="Calibri"/>
              </a:rPr>
              <a:t>placenej</a:t>
            </a:r>
            <a:r>
              <a:rPr lang="cs-CZ" dirty="0">
                <a:cs typeface="Calibri"/>
              </a:rPr>
              <a:t>  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840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59DD80-4160-3898-5661-1D7595F9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 descr="Obsah obrázku Webové stránky&#10;&#10;Popis se vygeneroval automaticky.">
            <a:extLst>
              <a:ext uri="{FF2B5EF4-FFF2-40B4-BE49-F238E27FC236}">
                <a16:creationId xmlns:a16="http://schemas.microsoft.com/office/drawing/2014/main" id="{95FF301B-A2E8-71E5-7D16-0606F2CB1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" y="3003"/>
            <a:ext cx="12185631" cy="685358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6921E40A-52A8-E8A0-17BE-A61CADBA3A12}"/>
              </a:ext>
            </a:extLst>
          </p:cNvPr>
          <p:cNvSpPr txBox="1"/>
          <p:nvPr/>
        </p:nvSpPr>
        <p:spPr>
          <a:xfrm>
            <a:off x="5169242" y="3068596"/>
            <a:ext cx="61886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cs-CZ" sz="3200" dirty="0">
              <a:solidFill>
                <a:schemeClr val="bg1"/>
              </a:solidFill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2DA45A64-D72A-E5A7-1A6E-A301F915D59A}"/>
                  </a:ext>
                </a:extLst>
              </p14:cNvPr>
              <p14:cNvContentPartPr/>
              <p14:nvPr/>
            </p14:nvContentPartPr>
            <p14:xfrm>
              <a:off x="4232189" y="1348945"/>
              <a:ext cx="985078" cy="837155"/>
            </p14:xfrm>
          </p:contentPart>
        </mc:Choice>
        <mc:Fallback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2DA45A64-D72A-E5A7-1A6E-A301F915D5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4553" y="1331309"/>
                <a:ext cx="1020709" cy="872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Rukopis 6">
                <a:extLst>
                  <a:ext uri="{FF2B5EF4-FFF2-40B4-BE49-F238E27FC236}">
                    <a16:creationId xmlns:a16="http://schemas.microsoft.com/office/drawing/2014/main" id="{3BC39CCB-8F8E-F3BC-0054-3C18D4359A04}"/>
                  </a:ext>
                </a:extLst>
              </p14:cNvPr>
              <p14:cNvContentPartPr/>
              <p14:nvPr/>
            </p14:nvContentPartPr>
            <p14:xfrm>
              <a:off x="4221891" y="1338648"/>
              <a:ext cx="78733" cy="431346"/>
            </p14:xfrm>
          </p:contentPart>
        </mc:Choice>
        <mc:Fallback>
          <p:pic>
            <p:nvPicPr>
              <p:cNvPr id="7" name="Rukopis 6">
                <a:extLst>
                  <a:ext uri="{FF2B5EF4-FFF2-40B4-BE49-F238E27FC236}">
                    <a16:creationId xmlns:a16="http://schemas.microsoft.com/office/drawing/2014/main" id="{3BC39CCB-8F8E-F3BC-0054-3C18D4359A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4355" y="1320660"/>
                <a:ext cx="114163" cy="466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Rukopis 7">
                <a:extLst>
                  <a:ext uri="{FF2B5EF4-FFF2-40B4-BE49-F238E27FC236}">
                    <a16:creationId xmlns:a16="http://schemas.microsoft.com/office/drawing/2014/main" id="{AB3F4B88-FF23-7A18-DECA-CE6B3FF120DC}"/>
                  </a:ext>
                </a:extLst>
              </p14:cNvPr>
              <p14:cNvContentPartPr/>
              <p14:nvPr/>
            </p14:nvContentPartPr>
            <p14:xfrm>
              <a:off x="4232189" y="1328351"/>
              <a:ext cx="550087" cy="210767"/>
            </p14:xfrm>
          </p:contentPart>
        </mc:Choice>
        <mc:Fallback>
          <p:pic>
            <p:nvPicPr>
              <p:cNvPr id="8" name="Rukopis 7">
                <a:extLst>
                  <a:ext uri="{FF2B5EF4-FFF2-40B4-BE49-F238E27FC236}">
                    <a16:creationId xmlns:a16="http://schemas.microsoft.com/office/drawing/2014/main" id="{AB3F4B88-FF23-7A18-DECA-CE6B3FF120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4560" y="1310727"/>
                <a:ext cx="585704" cy="24637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ovéPole 8">
            <a:extLst>
              <a:ext uri="{FF2B5EF4-FFF2-40B4-BE49-F238E27FC236}">
                <a16:creationId xmlns:a16="http://schemas.microsoft.com/office/drawing/2014/main" id="{ABC34C2B-4D9B-21B3-0FC4-6231CF0BA250}"/>
              </a:ext>
            </a:extLst>
          </p:cNvPr>
          <p:cNvSpPr txBox="1"/>
          <p:nvPr/>
        </p:nvSpPr>
        <p:spPr>
          <a:xfrm>
            <a:off x="5519351" y="1894702"/>
            <a:ext cx="33054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Tady jen vyhledej "rock" a stáhni si </a:t>
            </a:r>
            <a:r>
              <a:rPr lang="cs-CZ" dirty="0" err="1">
                <a:solidFill>
                  <a:schemeClr val="bg1"/>
                </a:solidFill>
                <a:cs typeface="Calibri"/>
              </a:rPr>
              <a:t>nějakej</a:t>
            </a:r>
            <a:r>
              <a:rPr lang="cs-CZ" dirty="0">
                <a:solidFill>
                  <a:schemeClr val="bg1"/>
                </a:solidFill>
                <a:cs typeface="Calibri"/>
              </a:rPr>
              <a:t> </a:t>
            </a:r>
            <a:r>
              <a:rPr lang="cs-CZ" dirty="0" err="1">
                <a:solidFill>
                  <a:schemeClr val="bg1"/>
                </a:solidFill>
                <a:cs typeface="Calibri"/>
              </a:rPr>
              <a:t>pěknej</a:t>
            </a:r>
            <a:r>
              <a:rPr lang="cs-CZ" dirty="0">
                <a:solidFill>
                  <a:schemeClr val="bg1"/>
                </a:solidFill>
                <a:cs typeface="Calibri"/>
              </a:rPr>
              <a:t> kamínek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27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59DD80-4160-3898-5661-1D7595F9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4" descr="Obsah obrázku text, snímek obrazovky, obrazovka, několik&#10;&#10;Popis se vygeneroval automaticky.">
            <a:extLst>
              <a:ext uri="{FF2B5EF4-FFF2-40B4-BE49-F238E27FC236}">
                <a16:creationId xmlns:a16="http://schemas.microsoft.com/office/drawing/2014/main" id="{F7FECC3A-FF03-C754-2A8D-2CD4DDF7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86" y="3003"/>
            <a:ext cx="12198772" cy="685358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69222FB8-D1F4-F5DC-425D-9780B7E0E380}"/>
              </a:ext>
            </a:extLst>
          </p:cNvPr>
          <p:cNvSpPr txBox="1"/>
          <p:nvPr/>
        </p:nvSpPr>
        <p:spPr>
          <a:xfrm>
            <a:off x="288323" y="4057134"/>
            <a:ext cx="4736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Po stažení kamínku klikni sem tady je knihovna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29E480EF-3583-B5FC-EF91-C7E400BEF3B4}"/>
                  </a:ext>
                </a:extLst>
              </p14:cNvPr>
              <p14:cNvContentPartPr/>
              <p14:nvPr/>
            </p14:nvContentPartPr>
            <p14:xfrm>
              <a:off x="915459" y="2759675"/>
              <a:ext cx="989540" cy="1298663"/>
            </p14:xfrm>
          </p:contentPart>
        </mc:Choice>
        <mc:Fallback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29E480EF-3583-B5FC-EF91-C7E400BEF3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827" y="2742038"/>
                <a:ext cx="1025163" cy="1334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Rukopis 6">
                <a:extLst>
                  <a:ext uri="{FF2B5EF4-FFF2-40B4-BE49-F238E27FC236}">
                    <a16:creationId xmlns:a16="http://schemas.microsoft.com/office/drawing/2014/main" id="{5B2F7302-CEE5-C6B5-446E-5B89FDE12123}"/>
                  </a:ext>
                </a:extLst>
              </p14:cNvPr>
              <p14:cNvContentPartPr/>
              <p14:nvPr/>
            </p14:nvContentPartPr>
            <p14:xfrm>
              <a:off x="1312698" y="2739080"/>
              <a:ext cx="561410" cy="169295"/>
            </p14:xfrm>
          </p:contentPart>
        </mc:Choice>
        <mc:Fallback>
          <p:pic>
            <p:nvPicPr>
              <p:cNvPr id="7" name="Rukopis 6">
                <a:extLst>
                  <a:ext uri="{FF2B5EF4-FFF2-40B4-BE49-F238E27FC236}">
                    <a16:creationId xmlns:a16="http://schemas.microsoft.com/office/drawing/2014/main" id="{5B2F7302-CEE5-C6B5-446E-5B89FDE121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4704" y="2721468"/>
                <a:ext cx="597038" cy="20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Rukopis 7">
                <a:extLst>
                  <a:ext uri="{FF2B5EF4-FFF2-40B4-BE49-F238E27FC236}">
                    <a16:creationId xmlns:a16="http://schemas.microsoft.com/office/drawing/2014/main" id="{0A83F560-2218-0ECB-BEFC-F14494759680}"/>
                  </a:ext>
                </a:extLst>
              </p14:cNvPr>
              <p14:cNvContentPartPr/>
              <p14:nvPr/>
            </p14:nvContentPartPr>
            <p14:xfrm>
              <a:off x="1905000" y="2739081"/>
              <a:ext cx="152850" cy="669788"/>
            </p14:xfrm>
          </p:contentPart>
        </mc:Choice>
        <mc:Fallback>
          <p:pic>
            <p:nvPicPr>
              <p:cNvPr id="8" name="Rukopis 7">
                <a:extLst>
                  <a:ext uri="{FF2B5EF4-FFF2-40B4-BE49-F238E27FC236}">
                    <a16:creationId xmlns:a16="http://schemas.microsoft.com/office/drawing/2014/main" id="{0A83F560-2218-0ECB-BEFC-F144947596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7060" y="2721455"/>
                <a:ext cx="188371" cy="7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Rukopis 8">
                <a:extLst>
                  <a:ext uri="{FF2B5EF4-FFF2-40B4-BE49-F238E27FC236}">
                    <a16:creationId xmlns:a16="http://schemas.microsoft.com/office/drawing/2014/main" id="{4760DB1F-7ADA-0D93-5DDD-192A50365813}"/>
                  </a:ext>
                </a:extLst>
              </p14:cNvPr>
              <p14:cNvContentPartPr/>
              <p14:nvPr/>
            </p14:nvContentPartPr>
            <p14:xfrm>
              <a:off x="10492946" y="5560981"/>
              <a:ext cx="631190" cy="226099"/>
            </p14:xfrm>
          </p:contentPart>
        </mc:Choice>
        <mc:Fallback>
          <p:pic>
            <p:nvPicPr>
              <p:cNvPr id="9" name="Rukopis 8">
                <a:extLst>
                  <a:ext uri="{FF2B5EF4-FFF2-40B4-BE49-F238E27FC236}">
                    <a16:creationId xmlns:a16="http://schemas.microsoft.com/office/drawing/2014/main" id="{4760DB1F-7ADA-0D93-5DDD-192A503658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5313" y="5543368"/>
                <a:ext cx="666816" cy="261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Rukopis 9">
                <a:extLst>
                  <a:ext uri="{FF2B5EF4-FFF2-40B4-BE49-F238E27FC236}">
                    <a16:creationId xmlns:a16="http://schemas.microsoft.com/office/drawing/2014/main" id="{1A9F8774-65CF-D6A6-789A-78A113F5A469}"/>
                  </a:ext>
                </a:extLst>
              </p14:cNvPr>
              <p14:cNvContentPartPr/>
              <p14:nvPr/>
            </p14:nvContentPartPr>
            <p14:xfrm>
              <a:off x="10482648" y="5640801"/>
              <a:ext cx="141234" cy="135982"/>
            </p14:xfrm>
          </p:contentPart>
        </mc:Choice>
        <mc:Fallback>
          <p:pic>
            <p:nvPicPr>
              <p:cNvPr id="10" name="Rukopis 9">
                <a:extLst>
                  <a:ext uri="{FF2B5EF4-FFF2-40B4-BE49-F238E27FC236}">
                    <a16:creationId xmlns:a16="http://schemas.microsoft.com/office/drawing/2014/main" id="{1A9F8774-65CF-D6A6-789A-78A113F5A46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64679" y="5622861"/>
                <a:ext cx="176812" cy="171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Rukopis 10">
                <a:extLst>
                  <a:ext uri="{FF2B5EF4-FFF2-40B4-BE49-F238E27FC236}">
                    <a16:creationId xmlns:a16="http://schemas.microsoft.com/office/drawing/2014/main" id="{D2C3802B-0FFF-9051-4970-60F82F67FF34}"/>
                  </a:ext>
                </a:extLst>
              </p14:cNvPr>
              <p14:cNvContentPartPr/>
              <p14:nvPr/>
            </p14:nvContentPartPr>
            <p14:xfrm>
              <a:off x="10503242" y="5776784"/>
              <a:ext cx="279429" cy="112862"/>
            </p14:xfrm>
          </p:contentPart>
        </mc:Choice>
        <mc:Fallback>
          <p:pic>
            <p:nvPicPr>
              <p:cNvPr id="11" name="Rukopis 10">
                <a:extLst>
                  <a:ext uri="{FF2B5EF4-FFF2-40B4-BE49-F238E27FC236}">
                    <a16:creationId xmlns:a16="http://schemas.microsoft.com/office/drawing/2014/main" id="{D2C3802B-0FFF-9051-4970-60F82F67FF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85261" y="5759228"/>
                <a:ext cx="315032" cy="14833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ovéPole 11">
            <a:extLst>
              <a:ext uri="{FF2B5EF4-FFF2-40B4-BE49-F238E27FC236}">
                <a16:creationId xmlns:a16="http://schemas.microsoft.com/office/drawing/2014/main" id="{DD2E7BEE-CE89-1D15-7134-8CCF024E88C3}"/>
              </a:ext>
            </a:extLst>
          </p:cNvPr>
          <p:cNvSpPr txBox="1"/>
          <p:nvPr/>
        </p:nvSpPr>
        <p:spPr>
          <a:xfrm>
            <a:off x="11028405" y="5220729"/>
            <a:ext cx="1276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chemeClr val="bg1"/>
                </a:solidFill>
                <a:cs typeface="Calibri"/>
              </a:rPr>
              <a:t>Klikni </a:t>
            </a:r>
            <a:r>
              <a:rPr lang="cs-CZ" err="1">
                <a:solidFill>
                  <a:schemeClr val="bg1"/>
                </a:solidFill>
                <a:cs typeface="Calibri"/>
              </a:rPr>
              <a:t>add</a:t>
            </a:r>
            <a:r>
              <a:rPr lang="cs-CZ" dirty="0">
                <a:solidFill>
                  <a:schemeClr val="bg1"/>
                </a:solidFill>
                <a:cs typeface="Calibri"/>
              </a:rPr>
              <a:t> 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1907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66f946-d057-49ce-bc52-acf86b2b1a33">
      <Terms xmlns="http://schemas.microsoft.com/office/infopath/2007/PartnerControls"/>
    </lcf76f155ced4ddcb4097134ff3c332f>
    <TaxCatchAll xmlns="606b14a8-3a98-4b5c-beb1-9e5d6f67d35f" xsi:nil="true"/>
    <ReferenceId xmlns="d166f946-d057-49ce-bc52-acf86b2b1a3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DC15404B60274D97C5E7EC064222F4" ma:contentTypeVersion="11" ma:contentTypeDescription="Create a new document." ma:contentTypeScope="" ma:versionID="d2dff3f7a06be29fc13b602b4df957aa">
  <xsd:schema xmlns:xsd="http://www.w3.org/2001/XMLSchema" xmlns:xs="http://www.w3.org/2001/XMLSchema" xmlns:p="http://schemas.microsoft.com/office/2006/metadata/properties" xmlns:ns2="d166f946-d057-49ce-bc52-acf86b2b1a33" xmlns:ns3="606b14a8-3a98-4b5c-beb1-9e5d6f67d35f" targetNamespace="http://schemas.microsoft.com/office/2006/metadata/properties" ma:root="true" ma:fieldsID="79f8ebd189ef79d5b6face6009999d4d" ns2:_="" ns3:_="">
    <xsd:import namespace="d166f946-d057-49ce-bc52-acf86b2b1a33"/>
    <xsd:import namespace="606b14a8-3a98-4b5c-beb1-9e5d6f67d35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6f946-d057-49ce-bc52-acf86b2b1a3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0aff52ce-ea35-4c99-b52c-f5981033f5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6b14a8-3a98-4b5c-beb1-9e5d6f67d35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4fdc77b-4e8f-4cdc-bd57-d7783d14d263}" ma:internalName="TaxCatchAll" ma:showField="CatchAllData" ma:web="606b14a8-3a98-4b5c-beb1-9e5d6f67d3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146020-FB76-4847-A1A7-FAA1922199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FDA82F-DBD3-479F-A9FB-9B3B32A3AD7C}">
  <ds:schemaRefs>
    <ds:schemaRef ds:uri="http://schemas.microsoft.com/office/2006/metadata/properties"/>
    <ds:schemaRef ds:uri="http://schemas.microsoft.com/office/infopath/2007/PartnerControls"/>
    <ds:schemaRef ds:uri="d166f946-d057-49ce-bc52-acf86b2b1a33"/>
    <ds:schemaRef ds:uri="606b14a8-3a98-4b5c-beb1-9e5d6f67d35f"/>
  </ds:schemaRefs>
</ds:datastoreItem>
</file>

<file path=customXml/itemProps3.xml><?xml version="1.0" encoding="utf-8"?>
<ds:datastoreItem xmlns:ds="http://schemas.openxmlformats.org/officeDocument/2006/customXml" ds:itemID="{0AE560AF-C91F-4691-B1DD-2F2D8E239D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66f946-d057-49ce-bc52-acf86b2b1a33"/>
    <ds:schemaRef ds:uri="606b14a8-3a98-4b5c-beb1-9e5d6f67d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Širokoúhlá obrazovka</PresentationFormat>
  <Paragraphs>0</Paragraphs>
  <Slides>19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0" baseType="lpstr">
      <vt:lpstr>Motiv systému Office</vt:lpstr>
      <vt:lpstr>Unreal engine 5</vt:lpstr>
      <vt:lpstr>Prezentace aplikace PowerPoint</vt:lpstr>
      <vt:lpstr>Prezentace aplikace PowerPoint</vt:lpstr>
      <vt:lpstr>Prezentace aplikace PowerPoint</vt:lpstr>
      <vt:lpstr>Potom zvolíme jednu z možností. Podle mě je nejlepší začínat na basic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Krok číslo 3 : programování a skriptování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Děkuji za pozornost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436</cp:revision>
  <dcterms:created xsi:type="dcterms:W3CDTF">2012-08-16T00:56:33Z</dcterms:created>
  <dcterms:modified xsi:type="dcterms:W3CDTF">2023-06-18T12:52:01Z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0x01010060DC15404B60274D97C5E7EC064222F4</vt:lpwstr>
  </property>
  <property fmtid="{D5CDD505-2E9C-101B-9397-08002B2CF9AE}" pid="3" name="MediaServiceImageTags">
    <vt:lpwstr/>
  </property>
</Properties>
</file>